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EB"/>
    <a:srgbClr val="FFEF47"/>
    <a:srgbClr val="67B437"/>
    <a:srgbClr val="F2F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FD17FA3B-C404-4317-B0BC-953931111309}" type="datetimeFigureOut">
              <a:rPr lang="pl-PL" smtClean="0"/>
              <a:pPr/>
              <a:t>01.09.2023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22"/>
          <p:cNvGrpSpPr/>
          <p:nvPr userDrawn="1"/>
        </p:nvGrpSpPr>
        <p:grpSpPr>
          <a:xfrm>
            <a:off x="277756" y="228600"/>
            <a:ext cx="3802021" cy="6638628"/>
            <a:chOff x="2487613" y="285750"/>
            <a:chExt cx="2428875" cy="5654676"/>
          </a:xfrm>
          <a:solidFill>
            <a:srgbClr val="F2FDCF"/>
          </a:solidFill>
        </p:grpSpPr>
        <p:sp>
          <p:nvSpPr>
            <p:cNvPr id="3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9" name="Group 9"/>
          <p:cNvGrpSpPr/>
          <p:nvPr userDrawn="1"/>
        </p:nvGrpSpPr>
        <p:grpSpPr>
          <a:xfrm>
            <a:off x="317733" y="3961"/>
            <a:ext cx="3142232" cy="6854039"/>
            <a:chOff x="6627813" y="194833"/>
            <a:chExt cx="1952625" cy="567891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2" name="Group 9"/>
          <p:cNvGrpSpPr/>
          <p:nvPr userDrawn="1"/>
        </p:nvGrpSpPr>
        <p:grpSpPr>
          <a:xfrm>
            <a:off x="-80025" y="1052736"/>
            <a:ext cx="2527620" cy="5810372"/>
            <a:chOff x="6627813" y="194833"/>
            <a:chExt cx="1952625" cy="56789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1554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276663" y="6356353"/>
            <a:ext cx="4443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860715" y="6356353"/>
            <a:ext cx="693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48" name="Rectangle 6"/>
          <p:cNvSpPr/>
          <p:nvPr userDrawn="1"/>
        </p:nvSpPr>
        <p:spPr>
          <a:xfrm>
            <a:off x="0" y="-1"/>
            <a:ext cx="196005" cy="2295185"/>
          </a:xfrm>
          <a:prstGeom prst="rect">
            <a:avLst/>
          </a:prstGeom>
          <a:solidFill>
            <a:srgbClr val="67B4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sz="1800" dirty="0"/>
          </a:p>
        </p:txBody>
      </p:sp>
      <p:sp>
        <p:nvSpPr>
          <p:cNvPr id="49" name="Rectangle 6"/>
          <p:cNvSpPr/>
          <p:nvPr userDrawn="1"/>
        </p:nvSpPr>
        <p:spPr>
          <a:xfrm>
            <a:off x="0" y="2278079"/>
            <a:ext cx="196005" cy="2295185"/>
          </a:xfrm>
          <a:prstGeom prst="rect">
            <a:avLst/>
          </a:prstGeom>
          <a:solidFill>
            <a:srgbClr val="FFEF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6"/>
          <p:cNvSpPr/>
          <p:nvPr userDrawn="1"/>
        </p:nvSpPr>
        <p:spPr>
          <a:xfrm>
            <a:off x="0" y="4572044"/>
            <a:ext cx="196005" cy="2295185"/>
          </a:xfrm>
          <a:prstGeom prst="rect">
            <a:avLst/>
          </a:prstGeom>
          <a:solidFill>
            <a:srgbClr val="00B1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194" name="Grupa 1193">
            <a:extLst>
              <a:ext uri="{FF2B5EF4-FFF2-40B4-BE49-F238E27FC236}">
                <a16:creationId xmlns:a16="http://schemas.microsoft.com/office/drawing/2014/main" id="{FCE9F0C6-8091-072F-851F-FE67C81F0723}"/>
              </a:ext>
            </a:extLst>
          </p:cNvPr>
          <p:cNvGrpSpPr/>
          <p:nvPr userDrawn="1"/>
        </p:nvGrpSpPr>
        <p:grpSpPr>
          <a:xfrm>
            <a:off x="9809897" y="6244740"/>
            <a:ext cx="2358291" cy="533886"/>
            <a:chOff x="10050463" y="6299200"/>
            <a:chExt cx="2117725" cy="479425"/>
          </a:xfrm>
        </p:grpSpPr>
        <p:sp>
          <p:nvSpPr>
            <p:cNvPr id="1093" name="AutoShape 3">
              <a:extLst>
                <a:ext uri="{FF2B5EF4-FFF2-40B4-BE49-F238E27FC236}">
                  <a16:creationId xmlns:a16="http://schemas.microsoft.com/office/drawing/2014/main" id="{4C0A7CA5-A924-E468-B2BA-9772BEE2A147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0050463" y="6299200"/>
              <a:ext cx="2117725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5" name="Rectangle 6">
              <a:extLst>
                <a:ext uri="{FF2B5EF4-FFF2-40B4-BE49-F238E27FC236}">
                  <a16:creationId xmlns:a16="http://schemas.microsoft.com/office/drawing/2014/main" id="{EA42F25B-4E57-4DA4-6AC6-9B030F510A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863263" y="6316663"/>
              <a:ext cx="7938" cy="444500"/>
            </a:xfrm>
            <a:prstGeom prst="rect">
              <a:avLst/>
            </a:pr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6" name="Freeform 7">
              <a:extLst>
                <a:ext uri="{FF2B5EF4-FFF2-40B4-BE49-F238E27FC236}">
                  <a16:creationId xmlns:a16="http://schemas.microsoft.com/office/drawing/2014/main" id="{1B056A7B-20AD-3A93-8CD7-F074F488AB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26763" y="6354763"/>
              <a:ext cx="317500" cy="368300"/>
            </a:xfrm>
            <a:custGeom>
              <a:avLst/>
              <a:gdLst>
                <a:gd name="T0" fmla="*/ 2403 w 2403"/>
                <a:gd name="T1" fmla="*/ 0 h 3018"/>
                <a:gd name="T2" fmla="*/ 0 w 2403"/>
                <a:gd name="T3" fmla="*/ 1612 h 3018"/>
                <a:gd name="T4" fmla="*/ 2 w 2403"/>
                <a:gd name="T5" fmla="*/ 1678 h 3018"/>
                <a:gd name="T6" fmla="*/ 14 w 2403"/>
                <a:gd name="T7" fmla="*/ 1806 h 3018"/>
                <a:gd name="T8" fmla="*/ 37 w 2403"/>
                <a:gd name="T9" fmla="*/ 1928 h 3018"/>
                <a:gd name="T10" fmla="*/ 70 w 2403"/>
                <a:gd name="T11" fmla="*/ 2045 h 3018"/>
                <a:gd name="T12" fmla="*/ 114 w 2403"/>
                <a:gd name="T13" fmla="*/ 2156 h 3018"/>
                <a:gd name="T14" fmla="*/ 168 w 2403"/>
                <a:gd name="T15" fmla="*/ 2261 h 3018"/>
                <a:gd name="T16" fmla="*/ 231 w 2403"/>
                <a:gd name="T17" fmla="*/ 2360 h 3018"/>
                <a:gd name="T18" fmla="*/ 303 w 2403"/>
                <a:gd name="T19" fmla="*/ 2454 h 3018"/>
                <a:gd name="T20" fmla="*/ 384 w 2403"/>
                <a:gd name="T21" fmla="*/ 2542 h 3018"/>
                <a:gd name="T22" fmla="*/ 471 w 2403"/>
                <a:gd name="T23" fmla="*/ 2624 h 3018"/>
                <a:gd name="T24" fmla="*/ 566 w 2403"/>
                <a:gd name="T25" fmla="*/ 2700 h 3018"/>
                <a:gd name="T26" fmla="*/ 668 w 2403"/>
                <a:gd name="T27" fmla="*/ 2771 h 3018"/>
                <a:gd name="T28" fmla="*/ 776 w 2403"/>
                <a:gd name="T29" fmla="*/ 2836 h 3018"/>
                <a:gd name="T30" fmla="*/ 890 w 2403"/>
                <a:gd name="T31" fmla="*/ 2894 h 3018"/>
                <a:gd name="T32" fmla="*/ 1009 w 2403"/>
                <a:gd name="T33" fmla="*/ 2948 h 3018"/>
                <a:gd name="T34" fmla="*/ 1134 w 2403"/>
                <a:gd name="T35" fmla="*/ 2996 h 3018"/>
                <a:gd name="T36" fmla="*/ 1257 w 2403"/>
                <a:gd name="T37" fmla="*/ 2997 h 3018"/>
                <a:gd name="T38" fmla="*/ 1376 w 2403"/>
                <a:gd name="T39" fmla="*/ 2949 h 3018"/>
                <a:gd name="T40" fmla="*/ 1491 w 2403"/>
                <a:gd name="T41" fmla="*/ 2896 h 3018"/>
                <a:gd name="T42" fmla="*/ 1603 w 2403"/>
                <a:gd name="T43" fmla="*/ 2838 h 3018"/>
                <a:gd name="T44" fmla="*/ 1710 w 2403"/>
                <a:gd name="T45" fmla="*/ 2773 h 3018"/>
                <a:gd name="T46" fmla="*/ 1813 w 2403"/>
                <a:gd name="T47" fmla="*/ 2703 h 3018"/>
                <a:gd name="T48" fmla="*/ 1909 w 2403"/>
                <a:gd name="T49" fmla="*/ 2626 h 3018"/>
                <a:gd name="T50" fmla="*/ 1999 w 2403"/>
                <a:gd name="T51" fmla="*/ 2544 h 3018"/>
                <a:gd name="T52" fmla="*/ 2082 w 2403"/>
                <a:gd name="T53" fmla="*/ 2455 h 3018"/>
                <a:gd name="T54" fmla="*/ 2156 w 2403"/>
                <a:gd name="T55" fmla="*/ 2361 h 3018"/>
                <a:gd name="T56" fmla="*/ 2223 w 2403"/>
                <a:gd name="T57" fmla="*/ 2261 h 3018"/>
                <a:gd name="T58" fmla="*/ 2279 w 2403"/>
                <a:gd name="T59" fmla="*/ 2155 h 3018"/>
                <a:gd name="T60" fmla="*/ 2326 w 2403"/>
                <a:gd name="T61" fmla="*/ 2044 h 3018"/>
                <a:gd name="T62" fmla="*/ 2363 w 2403"/>
                <a:gd name="T63" fmla="*/ 1927 h 3018"/>
                <a:gd name="T64" fmla="*/ 2388 w 2403"/>
                <a:gd name="T65" fmla="*/ 1804 h 3018"/>
                <a:gd name="T66" fmla="*/ 2401 w 2403"/>
                <a:gd name="T67" fmla="*/ 1676 h 3018"/>
                <a:gd name="T68" fmla="*/ 2403 w 2403"/>
                <a:gd name="T69" fmla="*/ 1600 h 3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03" h="3018">
                  <a:moveTo>
                    <a:pt x="2403" y="1600"/>
                  </a:moveTo>
                  <a:lnTo>
                    <a:pt x="2403" y="0"/>
                  </a:lnTo>
                  <a:lnTo>
                    <a:pt x="0" y="0"/>
                  </a:lnTo>
                  <a:lnTo>
                    <a:pt x="0" y="1612"/>
                  </a:lnTo>
                  <a:lnTo>
                    <a:pt x="0" y="1612"/>
                  </a:lnTo>
                  <a:lnTo>
                    <a:pt x="2" y="1678"/>
                  </a:lnTo>
                  <a:lnTo>
                    <a:pt x="6" y="1743"/>
                  </a:lnTo>
                  <a:lnTo>
                    <a:pt x="14" y="1806"/>
                  </a:lnTo>
                  <a:lnTo>
                    <a:pt x="24" y="1869"/>
                  </a:lnTo>
                  <a:lnTo>
                    <a:pt x="37" y="1928"/>
                  </a:lnTo>
                  <a:lnTo>
                    <a:pt x="52" y="1988"/>
                  </a:lnTo>
                  <a:lnTo>
                    <a:pt x="70" y="2045"/>
                  </a:lnTo>
                  <a:lnTo>
                    <a:pt x="91" y="2101"/>
                  </a:lnTo>
                  <a:lnTo>
                    <a:pt x="114" y="2156"/>
                  </a:lnTo>
                  <a:lnTo>
                    <a:pt x="140" y="2209"/>
                  </a:lnTo>
                  <a:lnTo>
                    <a:pt x="168" y="2261"/>
                  </a:lnTo>
                  <a:lnTo>
                    <a:pt x="199" y="2311"/>
                  </a:lnTo>
                  <a:lnTo>
                    <a:pt x="231" y="2360"/>
                  </a:lnTo>
                  <a:lnTo>
                    <a:pt x="266" y="2407"/>
                  </a:lnTo>
                  <a:lnTo>
                    <a:pt x="303" y="2454"/>
                  </a:lnTo>
                  <a:lnTo>
                    <a:pt x="342" y="2498"/>
                  </a:lnTo>
                  <a:lnTo>
                    <a:pt x="384" y="2542"/>
                  </a:lnTo>
                  <a:lnTo>
                    <a:pt x="427" y="2584"/>
                  </a:lnTo>
                  <a:lnTo>
                    <a:pt x="471" y="2624"/>
                  </a:lnTo>
                  <a:lnTo>
                    <a:pt x="518" y="2663"/>
                  </a:lnTo>
                  <a:lnTo>
                    <a:pt x="566" y="2700"/>
                  </a:lnTo>
                  <a:lnTo>
                    <a:pt x="617" y="2736"/>
                  </a:lnTo>
                  <a:lnTo>
                    <a:pt x="668" y="2771"/>
                  </a:lnTo>
                  <a:lnTo>
                    <a:pt x="722" y="2803"/>
                  </a:lnTo>
                  <a:lnTo>
                    <a:pt x="776" y="2836"/>
                  </a:lnTo>
                  <a:lnTo>
                    <a:pt x="833" y="2866"/>
                  </a:lnTo>
                  <a:lnTo>
                    <a:pt x="890" y="2894"/>
                  </a:lnTo>
                  <a:lnTo>
                    <a:pt x="949" y="2922"/>
                  </a:lnTo>
                  <a:lnTo>
                    <a:pt x="1009" y="2948"/>
                  </a:lnTo>
                  <a:lnTo>
                    <a:pt x="1071" y="2973"/>
                  </a:lnTo>
                  <a:lnTo>
                    <a:pt x="1134" y="2996"/>
                  </a:lnTo>
                  <a:lnTo>
                    <a:pt x="1197" y="3018"/>
                  </a:lnTo>
                  <a:lnTo>
                    <a:pt x="1257" y="2997"/>
                  </a:lnTo>
                  <a:lnTo>
                    <a:pt x="1317" y="2974"/>
                  </a:lnTo>
                  <a:lnTo>
                    <a:pt x="1376" y="2949"/>
                  </a:lnTo>
                  <a:lnTo>
                    <a:pt x="1434" y="2924"/>
                  </a:lnTo>
                  <a:lnTo>
                    <a:pt x="1491" y="2896"/>
                  </a:lnTo>
                  <a:lnTo>
                    <a:pt x="1548" y="2868"/>
                  </a:lnTo>
                  <a:lnTo>
                    <a:pt x="1603" y="2838"/>
                  </a:lnTo>
                  <a:lnTo>
                    <a:pt x="1657" y="2807"/>
                  </a:lnTo>
                  <a:lnTo>
                    <a:pt x="1710" y="2773"/>
                  </a:lnTo>
                  <a:lnTo>
                    <a:pt x="1762" y="2739"/>
                  </a:lnTo>
                  <a:lnTo>
                    <a:pt x="1813" y="2703"/>
                  </a:lnTo>
                  <a:lnTo>
                    <a:pt x="1862" y="2665"/>
                  </a:lnTo>
                  <a:lnTo>
                    <a:pt x="1909" y="2626"/>
                  </a:lnTo>
                  <a:lnTo>
                    <a:pt x="1955" y="2585"/>
                  </a:lnTo>
                  <a:lnTo>
                    <a:pt x="1999" y="2544"/>
                  </a:lnTo>
                  <a:lnTo>
                    <a:pt x="2041" y="2501"/>
                  </a:lnTo>
                  <a:lnTo>
                    <a:pt x="2082" y="2455"/>
                  </a:lnTo>
                  <a:lnTo>
                    <a:pt x="2120" y="2409"/>
                  </a:lnTo>
                  <a:lnTo>
                    <a:pt x="2156" y="2361"/>
                  </a:lnTo>
                  <a:lnTo>
                    <a:pt x="2191" y="2312"/>
                  </a:lnTo>
                  <a:lnTo>
                    <a:pt x="2223" y="2261"/>
                  </a:lnTo>
                  <a:lnTo>
                    <a:pt x="2252" y="2209"/>
                  </a:lnTo>
                  <a:lnTo>
                    <a:pt x="2279" y="2155"/>
                  </a:lnTo>
                  <a:lnTo>
                    <a:pt x="2304" y="2100"/>
                  </a:lnTo>
                  <a:lnTo>
                    <a:pt x="2326" y="2044"/>
                  </a:lnTo>
                  <a:lnTo>
                    <a:pt x="2346" y="1987"/>
                  </a:lnTo>
                  <a:lnTo>
                    <a:pt x="2363" y="1927"/>
                  </a:lnTo>
                  <a:lnTo>
                    <a:pt x="2376" y="1867"/>
                  </a:lnTo>
                  <a:lnTo>
                    <a:pt x="2388" y="1804"/>
                  </a:lnTo>
                  <a:lnTo>
                    <a:pt x="2396" y="1741"/>
                  </a:lnTo>
                  <a:lnTo>
                    <a:pt x="2401" y="1676"/>
                  </a:lnTo>
                  <a:lnTo>
                    <a:pt x="2403" y="1609"/>
                  </a:lnTo>
                  <a:lnTo>
                    <a:pt x="2403" y="1600"/>
                  </a:lnTo>
                  <a:close/>
                </a:path>
              </a:pathLst>
            </a:custGeom>
            <a:solidFill>
              <a:srgbClr val="4F7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7" name="Freeform 8">
              <a:extLst>
                <a:ext uri="{FF2B5EF4-FFF2-40B4-BE49-F238E27FC236}">
                  <a16:creationId xmlns:a16="http://schemas.microsoft.com/office/drawing/2014/main" id="{2F51A9E0-3E45-B269-49BB-4737BDB546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37876" y="6375400"/>
              <a:ext cx="296863" cy="311150"/>
            </a:xfrm>
            <a:custGeom>
              <a:avLst/>
              <a:gdLst>
                <a:gd name="T0" fmla="*/ 625 w 2244"/>
                <a:gd name="T1" fmla="*/ 841 h 2545"/>
                <a:gd name="T2" fmla="*/ 697 w 2244"/>
                <a:gd name="T3" fmla="*/ 563 h 2545"/>
                <a:gd name="T4" fmla="*/ 484 w 2244"/>
                <a:gd name="T5" fmla="*/ 53 h 2545"/>
                <a:gd name="T6" fmla="*/ 246 w 2244"/>
                <a:gd name="T7" fmla="*/ 314 h 2545"/>
                <a:gd name="T8" fmla="*/ 228 w 2244"/>
                <a:gd name="T9" fmla="*/ 546 h 2545"/>
                <a:gd name="T10" fmla="*/ 58 w 2244"/>
                <a:gd name="T11" fmla="*/ 634 h 2545"/>
                <a:gd name="T12" fmla="*/ 44 w 2244"/>
                <a:gd name="T13" fmla="*/ 838 h 2545"/>
                <a:gd name="T14" fmla="*/ 96 w 2244"/>
                <a:gd name="T15" fmla="*/ 1066 h 2545"/>
                <a:gd name="T16" fmla="*/ 287 w 2244"/>
                <a:gd name="T17" fmla="*/ 1160 h 2545"/>
                <a:gd name="T18" fmla="*/ 344 w 2244"/>
                <a:gd name="T19" fmla="*/ 1385 h 2545"/>
                <a:gd name="T20" fmla="*/ 416 w 2244"/>
                <a:gd name="T21" fmla="*/ 1497 h 2545"/>
                <a:gd name="T22" fmla="*/ 766 w 2244"/>
                <a:gd name="T23" fmla="*/ 1352 h 2545"/>
                <a:gd name="T24" fmla="*/ 779 w 2244"/>
                <a:gd name="T25" fmla="*/ 1461 h 2545"/>
                <a:gd name="T26" fmla="*/ 404 w 2244"/>
                <a:gd name="T27" fmla="*/ 1828 h 2545"/>
                <a:gd name="T28" fmla="*/ 386 w 2244"/>
                <a:gd name="T29" fmla="*/ 1891 h 2545"/>
                <a:gd name="T30" fmla="*/ 265 w 2244"/>
                <a:gd name="T31" fmla="*/ 2026 h 2545"/>
                <a:gd name="T32" fmla="*/ 434 w 2244"/>
                <a:gd name="T33" fmla="*/ 2022 h 2545"/>
                <a:gd name="T34" fmla="*/ 473 w 2244"/>
                <a:gd name="T35" fmla="*/ 2095 h 2545"/>
                <a:gd name="T36" fmla="*/ 617 w 2244"/>
                <a:gd name="T37" fmla="*/ 2004 h 2545"/>
                <a:gd name="T38" fmla="*/ 567 w 2244"/>
                <a:gd name="T39" fmla="*/ 1922 h 2545"/>
                <a:gd name="T40" fmla="*/ 1020 w 2244"/>
                <a:gd name="T41" fmla="*/ 1563 h 2545"/>
                <a:gd name="T42" fmla="*/ 1012 w 2244"/>
                <a:gd name="T43" fmla="*/ 1898 h 2545"/>
                <a:gd name="T44" fmla="*/ 861 w 2244"/>
                <a:gd name="T45" fmla="*/ 1884 h 2545"/>
                <a:gd name="T46" fmla="*/ 706 w 2244"/>
                <a:gd name="T47" fmla="*/ 2244 h 2545"/>
                <a:gd name="T48" fmla="*/ 1013 w 2244"/>
                <a:gd name="T49" fmla="*/ 2213 h 2545"/>
                <a:gd name="T50" fmla="*/ 871 w 2244"/>
                <a:gd name="T51" fmla="*/ 2269 h 2545"/>
                <a:gd name="T52" fmla="*/ 1115 w 2244"/>
                <a:gd name="T53" fmla="*/ 2538 h 2545"/>
                <a:gd name="T54" fmla="*/ 1310 w 2244"/>
                <a:gd name="T55" fmla="*/ 2275 h 2545"/>
                <a:gd name="T56" fmla="*/ 1291 w 2244"/>
                <a:gd name="T57" fmla="*/ 2196 h 2545"/>
                <a:gd name="T58" fmla="*/ 1427 w 2244"/>
                <a:gd name="T59" fmla="*/ 2112 h 2545"/>
                <a:gd name="T60" fmla="*/ 1304 w 2244"/>
                <a:gd name="T61" fmla="*/ 1962 h 2545"/>
                <a:gd name="T62" fmla="*/ 1341 w 2244"/>
                <a:gd name="T63" fmla="*/ 1921 h 2545"/>
                <a:gd name="T64" fmla="*/ 1268 w 2244"/>
                <a:gd name="T65" fmla="*/ 1565 h 2545"/>
                <a:gd name="T66" fmla="*/ 1623 w 2244"/>
                <a:gd name="T67" fmla="*/ 1933 h 2545"/>
                <a:gd name="T68" fmla="*/ 1669 w 2244"/>
                <a:gd name="T69" fmla="*/ 1994 h 2545"/>
                <a:gd name="T70" fmla="*/ 1807 w 2244"/>
                <a:gd name="T71" fmla="*/ 2149 h 2545"/>
                <a:gd name="T72" fmla="*/ 1845 w 2244"/>
                <a:gd name="T73" fmla="*/ 2001 h 2545"/>
                <a:gd name="T74" fmla="*/ 1927 w 2244"/>
                <a:gd name="T75" fmla="*/ 1948 h 2545"/>
                <a:gd name="T76" fmla="*/ 1900 w 2244"/>
                <a:gd name="T77" fmla="*/ 1857 h 2545"/>
                <a:gd name="T78" fmla="*/ 1753 w 2244"/>
                <a:gd name="T79" fmla="*/ 1886 h 2545"/>
                <a:gd name="T80" fmla="*/ 1356 w 2244"/>
                <a:gd name="T81" fmla="*/ 1225 h 2545"/>
                <a:gd name="T82" fmla="*/ 1577 w 2244"/>
                <a:gd name="T83" fmla="*/ 1469 h 2545"/>
                <a:gd name="T84" fmla="*/ 1714 w 2244"/>
                <a:gd name="T85" fmla="*/ 1336 h 2545"/>
                <a:gd name="T86" fmla="*/ 1906 w 2244"/>
                <a:gd name="T87" fmla="*/ 1329 h 2545"/>
                <a:gd name="T88" fmla="*/ 2043 w 2244"/>
                <a:gd name="T89" fmla="*/ 1194 h 2545"/>
                <a:gd name="T90" fmla="*/ 2141 w 2244"/>
                <a:gd name="T91" fmla="*/ 1069 h 2545"/>
                <a:gd name="T92" fmla="*/ 2204 w 2244"/>
                <a:gd name="T93" fmla="*/ 843 h 2545"/>
                <a:gd name="T94" fmla="*/ 2223 w 2244"/>
                <a:gd name="T95" fmla="*/ 631 h 2545"/>
                <a:gd name="T96" fmla="*/ 2045 w 2244"/>
                <a:gd name="T97" fmla="*/ 540 h 2545"/>
                <a:gd name="T98" fmla="*/ 1966 w 2244"/>
                <a:gd name="T99" fmla="*/ 370 h 2545"/>
                <a:gd name="T100" fmla="*/ 1799 w 2244"/>
                <a:gd name="T101" fmla="*/ 69 h 2545"/>
                <a:gd name="T102" fmla="*/ 1564 w 2244"/>
                <a:gd name="T103" fmla="*/ 535 h 2545"/>
                <a:gd name="T104" fmla="*/ 1605 w 2244"/>
                <a:gd name="T105" fmla="*/ 810 h 2545"/>
                <a:gd name="T106" fmla="*/ 1322 w 2244"/>
                <a:gd name="T107" fmla="*/ 872 h 2545"/>
                <a:gd name="T108" fmla="*/ 1258 w 2244"/>
                <a:gd name="T109" fmla="*/ 553 h 2545"/>
                <a:gd name="T110" fmla="*/ 1248 w 2244"/>
                <a:gd name="T111" fmla="*/ 311 h 2545"/>
                <a:gd name="T112" fmla="*/ 1313 w 2244"/>
                <a:gd name="T113" fmla="*/ 164 h 2545"/>
                <a:gd name="T114" fmla="*/ 1118 w 2244"/>
                <a:gd name="T115" fmla="*/ 77 h 2545"/>
                <a:gd name="T116" fmla="*/ 1021 w 2244"/>
                <a:gd name="T117" fmla="*/ 128 h 2545"/>
                <a:gd name="T118" fmla="*/ 823 w 2244"/>
                <a:gd name="T119" fmla="*/ 257 h 2545"/>
                <a:gd name="T120" fmla="*/ 936 w 2244"/>
                <a:gd name="T121" fmla="*/ 388 h 2545"/>
                <a:gd name="T122" fmla="*/ 816 w 2244"/>
                <a:gd name="T123" fmla="*/ 412 h 2545"/>
                <a:gd name="T124" fmla="*/ 988 w 2244"/>
                <a:gd name="T125" fmla="*/ 539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4" h="2545">
                  <a:moveTo>
                    <a:pt x="988" y="817"/>
                  </a:moveTo>
                  <a:lnTo>
                    <a:pt x="975" y="831"/>
                  </a:lnTo>
                  <a:lnTo>
                    <a:pt x="963" y="844"/>
                  </a:lnTo>
                  <a:lnTo>
                    <a:pt x="951" y="855"/>
                  </a:lnTo>
                  <a:lnTo>
                    <a:pt x="940" y="865"/>
                  </a:lnTo>
                  <a:lnTo>
                    <a:pt x="915" y="887"/>
                  </a:lnTo>
                  <a:lnTo>
                    <a:pt x="885" y="915"/>
                  </a:lnTo>
                  <a:lnTo>
                    <a:pt x="876" y="926"/>
                  </a:lnTo>
                  <a:lnTo>
                    <a:pt x="869" y="936"/>
                  </a:lnTo>
                  <a:lnTo>
                    <a:pt x="855" y="945"/>
                  </a:lnTo>
                  <a:lnTo>
                    <a:pt x="841" y="954"/>
                  </a:lnTo>
                  <a:lnTo>
                    <a:pt x="829" y="961"/>
                  </a:lnTo>
                  <a:lnTo>
                    <a:pt x="819" y="967"/>
                  </a:lnTo>
                  <a:lnTo>
                    <a:pt x="807" y="970"/>
                  </a:lnTo>
                  <a:lnTo>
                    <a:pt x="793" y="972"/>
                  </a:lnTo>
                  <a:lnTo>
                    <a:pt x="786" y="972"/>
                  </a:lnTo>
                  <a:lnTo>
                    <a:pt x="779" y="972"/>
                  </a:lnTo>
                  <a:lnTo>
                    <a:pt x="772" y="970"/>
                  </a:lnTo>
                  <a:lnTo>
                    <a:pt x="765" y="967"/>
                  </a:lnTo>
                  <a:lnTo>
                    <a:pt x="754" y="959"/>
                  </a:lnTo>
                  <a:lnTo>
                    <a:pt x="744" y="949"/>
                  </a:lnTo>
                  <a:lnTo>
                    <a:pt x="734" y="939"/>
                  </a:lnTo>
                  <a:lnTo>
                    <a:pt x="724" y="929"/>
                  </a:lnTo>
                  <a:lnTo>
                    <a:pt x="716" y="921"/>
                  </a:lnTo>
                  <a:lnTo>
                    <a:pt x="707" y="915"/>
                  </a:lnTo>
                  <a:lnTo>
                    <a:pt x="698" y="909"/>
                  </a:lnTo>
                  <a:lnTo>
                    <a:pt x="689" y="905"/>
                  </a:lnTo>
                  <a:lnTo>
                    <a:pt x="680" y="902"/>
                  </a:lnTo>
                  <a:lnTo>
                    <a:pt x="670" y="901"/>
                  </a:lnTo>
                  <a:lnTo>
                    <a:pt x="660" y="900"/>
                  </a:lnTo>
                  <a:lnTo>
                    <a:pt x="651" y="900"/>
                  </a:lnTo>
                  <a:lnTo>
                    <a:pt x="640" y="900"/>
                  </a:lnTo>
                  <a:lnTo>
                    <a:pt x="631" y="900"/>
                  </a:lnTo>
                  <a:lnTo>
                    <a:pt x="623" y="900"/>
                  </a:lnTo>
                  <a:lnTo>
                    <a:pt x="614" y="900"/>
                  </a:lnTo>
                  <a:lnTo>
                    <a:pt x="609" y="900"/>
                  </a:lnTo>
                  <a:lnTo>
                    <a:pt x="604" y="900"/>
                  </a:lnTo>
                  <a:lnTo>
                    <a:pt x="599" y="897"/>
                  </a:lnTo>
                  <a:lnTo>
                    <a:pt x="595" y="895"/>
                  </a:lnTo>
                  <a:lnTo>
                    <a:pt x="593" y="893"/>
                  </a:lnTo>
                  <a:lnTo>
                    <a:pt x="592" y="888"/>
                  </a:lnTo>
                  <a:lnTo>
                    <a:pt x="593" y="882"/>
                  </a:lnTo>
                  <a:lnTo>
                    <a:pt x="597" y="875"/>
                  </a:lnTo>
                  <a:lnTo>
                    <a:pt x="611" y="857"/>
                  </a:lnTo>
                  <a:lnTo>
                    <a:pt x="625" y="841"/>
                  </a:lnTo>
                  <a:lnTo>
                    <a:pt x="631" y="831"/>
                  </a:lnTo>
                  <a:lnTo>
                    <a:pt x="636" y="821"/>
                  </a:lnTo>
                  <a:lnTo>
                    <a:pt x="638" y="814"/>
                  </a:lnTo>
                  <a:lnTo>
                    <a:pt x="640" y="808"/>
                  </a:lnTo>
                  <a:lnTo>
                    <a:pt x="641" y="800"/>
                  </a:lnTo>
                  <a:lnTo>
                    <a:pt x="641" y="791"/>
                  </a:lnTo>
                  <a:lnTo>
                    <a:pt x="640" y="785"/>
                  </a:lnTo>
                  <a:lnTo>
                    <a:pt x="637" y="776"/>
                  </a:lnTo>
                  <a:lnTo>
                    <a:pt x="631" y="767"/>
                  </a:lnTo>
                  <a:lnTo>
                    <a:pt x="624" y="757"/>
                  </a:lnTo>
                  <a:lnTo>
                    <a:pt x="616" y="747"/>
                  </a:lnTo>
                  <a:lnTo>
                    <a:pt x="607" y="738"/>
                  </a:lnTo>
                  <a:lnTo>
                    <a:pt x="599" y="730"/>
                  </a:lnTo>
                  <a:lnTo>
                    <a:pt x="590" y="723"/>
                  </a:lnTo>
                  <a:lnTo>
                    <a:pt x="587" y="720"/>
                  </a:lnTo>
                  <a:lnTo>
                    <a:pt x="585" y="718"/>
                  </a:lnTo>
                  <a:lnTo>
                    <a:pt x="584" y="715"/>
                  </a:lnTo>
                  <a:lnTo>
                    <a:pt x="584" y="711"/>
                  </a:lnTo>
                  <a:lnTo>
                    <a:pt x="584" y="706"/>
                  </a:lnTo>
                  <a:lnTo>
                    <a:pt x="585" y="700"/>
                  </a:lnTo>
                  <a:lnTo>
                    <a:pt x="585" y="697"/>
                  </a:lnTo>
                  <a:lnTo>
                    <a:pt x="586" y="695"/>
                  </a:lnTo>
                  <a:lnTo>
                    <a:pt x="588" y="693"/>
                  </a:lnTo>
                  <a:lnTo>
                    <a:pt x="590" y="691"/>
                  </a:lnTo>
                  <a:lnTo>
                    <a:pt x="595" y="688"/>
                  </a:lnTo>
                  <a:lnTo>
                    <a:pt x="602" y="685"/>
                  </a:lnTo>
                  <a:lnTo>
                    <a:pt x="616" y="682"/>
                  </a:lnTo>
                  <a:lnTo>
                    <a:pt x="628" y="679"/>
                  </a:lnTo>
                  <a:lnTo>
                    <a:pt x="638" y="676"/>
                  </a:lnTo>
                  <a:lnTo>
                    <a:pt x="649" y="671"/>
                  </a:lnTo>
                  <a:lnTo>
                    <a:pt x="661" y="666"/>
                  </a:lnTo>
                  <a:lnTo>
                    <a:pt x="673" y="658"/>
                  </a:lnTo>
                  <a:lnTo>
                    <a:pt x="679" y="654"/>
                  </a:lnTo>
                  <a:lnTo>
                    <a:pt x="684" y="649"/>
                  </a:lnTo>
                  <a:lnTo>
                    <a:pt x="689" y="642"/>
                  </a:lnTo>
                  <a:lnTo>
                    <a:pt x="693" y="636"/>
                  </a:lnTo>
                  <a:lnTo>
                    <a:pt x="697" y="628"/>
                  </a:lnTo>
                  <a:lnTo>
                    <a:pt x="700" y="619"/>
                  </a:lnTo>
                  <a:lnTo>
                    <a:pt x="702" y="610"/>
                  </a:lnTo>
                  <a:lnTo>
                    <a:pt x="703" y="600"/>
                  </a:lnTo>
                  <a:lnTo>
                    <a:pt x="703" y="592"/>
                  </a:lnTo>
                  <a:lnTo>
                    <a:pt x="702" y="586"/>
                  </a:lnTo>
                  <a:lnTo>
                    <a:pt x="701" y="578"/>
                  </a:lnTo>
                  <a:lnTo>
                    <a:pt x="699" y="571"/>
                  </a:lnTo>
                  <a:lnTo>
                    <a:pt x="697" y="563"/>
                  </a:lnTo>
                  <a:lnTo>
                    <a:pt x="694" y="556"/>
                  </a:lnTo>
                  <a:lnTo>
                    <a:pt x="690" y="548"/>
                  </a:lnTo>
                  <a:lnTo>
                    <a:pt x="686" y="540"/>
                  </a:lnTo>
                  <a:lnTo>
                    <a:pt x="681" y="532"/>
                  </a:lnTo>
                  <a:lnTo>
                    <a:pt x="676" y="524"/>
                  </a:lnTo>
                  <a:lnTo>
                    <a:pt x="670" y="518"/>
                  </a:lnTo>
                  <a:lnTo>
                    <a:pt x="663" y="510"/>
                  </a:lnTo>
                  <a:lnTo>
                    <a:pt x="656" y="504"/>
                  </a:lnTo>
                  <a:lnTo>
                    <a:pt x="649" y="496"/>
                  </a:lnTo>
                  <a:lnTo>
                    <a:pt x="640" y="491"/>
                  </a:lnTo>
                  <a:lnTo>
                    <a:pt x="632" y="484"/>
                  </a:lnTo>
                  <a:lnTo>
                    <a:pt x="603" y="467"/>
                  </a:lnTo>
                  <a:lnTo>
                    <a:pt x="574" y="450"/>
                  </a:lnTo>
                  <a:lnTo>
                    <a:pt x="560" y="441"/>
                  </a:lnTo>
                  <a:lnTo>
                    <a:pt x="547" y="431"/>
                  </a:lnTo>
                  <a:lnTo>
                    <a:pt x="535" y="423"/>
                  </a:lnTo>
                  <a:lnTo>
                    <a:pt x="524" y="413"/>
                  </a:lnTo>
                  <a:lnTo>
                    <a:pt x="531" y="391"/>
                  </a:lnTo>
                  <a:lnTo>
                    <a:pt x="538" y="367"/>
                  </a:lnTo>
                  <a:lnTo>
                    <a:pt x="541" y="354"/>
                  </a:lnTo>
                  <a:lnTo>
                    <a:pt x="543" y="340"/>
                  </a:lnTo>
                  <a:lnTo>
                    <a:pt x="543" y="324"/>
                  </a:lnTo>
                  <a:lnTo>
                    <a:pt x="541" y="307"/>
                  </a:lnTo>
                  <a:lnTo>
                    <a:pt x="539" y="297"/>
                  </a:lnTo>
                  <a:lnTo>
                    <a:pt x="535" y="286"/>
                  </a:lnTo>
                  <a:lnTo>
                    <a:pt x="530" y="274"/>
                  </a:lnTo>
                  <a:lnTo>
                    <a:pt x="525" y="264"/>
                  </a:lnTo>
                  <a:lnTo>
                    <a:pt x="514" y="242"/>
                  </a:lnTo>
                  <a:lnTo>
                    <a:pt x="505" y="223"/>
                  </a:lnTo>
                  <a:lnTo>
                    <a:pt x="502" y="215"/>
                  </a:lnTo>
                  <a:lnTo>
                    <a:pt x="499" y="206"/>
                  </a:lnTo>
                  <a:lnTo>
                    <a:pt x="496" y="198"/>
                  </a:lnTo>
                  <a:lnTo>
                    <a:pt x="494" y="188"/>
                  </a:lnTo>
                  <a:lnTo>
                    <a:pt x="491" y="168"/>
                  </a:lnTo>
                  <a:lnTo>
                    <a:pt x="490" y="148"/>
                  </a:lnTo>
                  <a:lnTo>
                    <a:pt x="490" y="126"/>
                  </a:lnTo>
                  <a:lnTo>
                    <a:pt x="492" y="104"/>
                  </a:lnTo>
                  <a:lnTo>
                    <a:pt x="494" y="82"/>
                  </a:lnTo>
                  <a:lnTo>
                    <a:pt x="498" y="60"/>
                  </a:lnTo>
                  <a:lnTo>
                    <a:pt x="498" y="58"/>
                  </a:lnTo>
                  <a:lnTo>
                    <a:pt x="498" y="56"/>
                  </a:lnTo>
                  <a:lnTo>
                    <a:pt x="497" y="55"/>
                  </a:lnTo>
                  <a:lnTo>
                    <a:pt x="495" y="54"/>
                  </a:lnTo>
                  <a:lnTo>
                    <a:pt x="491" y="53"/>
                  </a:lnTo>
                  <a:lnTo>
                    <a:pt x="484" y="53"/>
                  </a:lnTo>
                  <a:lnTo>
                    <a:pt x="476" y="54"/>
                  </a:lnTo>
                  <a:lnTo>
                    <a:pt x="467" y="57"/>
                  </a:lnTo>
                  <a:lnTo>
                    <a:pt x="457" y="61"/>
                  </a:lnTo>
                  <a:lnTo>
                    <a:pt x="446" y="67"/>
                  </a:lnTo>
                  <a:lnTo>
                    <a:pt x="435" y="74"/>
                  </a:lnTo>
                  <a:lnTo>
                    <a:pt x="423" y="84"/>
                  </a:lnTo>
                  <a:lnTo>
                    <a:pt x="411" y="95"/>
                  </a:lnTo>
                  <a:lnTo>
                    <a:pt x="400" y="107"/>
                  </a:lnTo>
                  <a:lnTo>
                    <a:pt x="389" y="122"/>
                  </a:lnTo>
                  <a:lnTo>
                    <a:pt x="378" y="138"/>
                  </a:lnTo>
                  <a:lnTo>
                    <a:pt x="369" y="155"/>
                  </a:lnTo>
                  <a:lnTo>
                    <a:pt x="361" y="176"/>
                  </a:lnTo>
                  <a:lnTo>
                    <a:pt x="355" y="196"/>
                  </a:lnTo>
                  <a:lnTo>
                    <a:pt x="349" y="216"/>
                  </a:lnTo>
                  <a:lnTo>
                    <a:pt x="345" y="235"/>
                  </a:lnTo>
                  <a:lnTo>
                    <a:pt x="342" y="254"/>
                  </a:lnTo>
                  <a:lnTo>
                    <a:pt x="339" y="272"/>
                  </a:lnTo>
                  <a:lnTo>
                    <a:pt x="339" y="291"/>
                  </a:lnTo>
                  <a:lnTo>
                    <a:pt x="339" y="308"/>
                  </a:lnTo>
                  <a:lnTo>
                    <a:pt x="340" y="325"/>
                  </a:lnTo>
                  <a:lnTo>
                    <a:pt x="335" y="320"/>
                  </a:lnTo>
                  <a:lnTo>
                    <a:pt x="327" y="308"/>
                  </a:lnTo>
                  <a:lnTo>
                    <a:pt x="317" y="293"/>
                  </a:lnTo>
                  <a:lnTo>
                    <a:pt x="307" y="275"/>
                  </a:lnTo>
                  <a:lnTo>
                    <a:pt x="288" y="243"/>
                  </a:lnTo>
                  <a:lnTo>
                    <a:pt x="274" y="217"/>
                  </a:lnTo>
                  <a:lnTo>
                    <a:pt x="263" y="193"/>
                  </a:lnTo>
                  <a:lnTo>
                    <a:pt x="252" y="172"/>
                  </a:lnTo>
                  <a:lnTo>
                    <a:pt x="251" y="169"/>
                  </a:lnTo>
                  <a:lnTo>
                    <a:pt x="249" y="168"/>
                  </a:lnTo>
                  <a:lnTo>
                    <a:pt x="247" y="169"/>
                  </a:lnTo>
                  <a:lnTo>
                    <a:pt x="244" y="170"/>
                  </a:lnTo>
                  <a:lnTo>
                    <a:pt x="242" y="174"/>
                  </a:lnTo>
                  <a:lnTo>
                    <a:pt x="239" y="178"/>
                  </a:lnTo>
                  <a:lnTo>
                    <a:pt x="237" y="183"/>
                  </a:lnTo>
                  <a:lnTo>
                    <a:pt x="235" y="191"/>
                  </a:lnTo>
                  <a:lnTo>
                    <a:pt x="233" y="200"/>
                  </a:lnTo>
                  <a:lnTo>
                    <a:pt x="232" y="209"/>
                  </a:lnTo>
                  <a:lnTo>
                    <a:pt x="231" y="220"/>
                  </a:lnTo>
                  <a:lnTo>
                    <a:pt x="231" y="233"/>
                  </a:lnTo>
                  <a:lnTo>
                    <a:pt x="232" y="247"/>
                  </a:lnTo>
                  <a:lnTo>
                    <a:pt x="234" y="264"/>
                  </a:lnTo>
                  <a:lnTo>
                    <a:pt x="238" y="281"/>
                  </a:lnTo>
                  <a:lnTo>
                    <a:pt x="242" y="300"/>
                  </a:lnTo>
                  <a:lnTo>
                    <a:pt x="246" y="314"/>
                  </a:lnTo>
                  <a:lnTo>
                    <a:pt x="251" y="327"/>
                  </a:lnTo>
                  <a:lnTo>
                    <a:pt x="257" y="340"/>
                  </a:lnTo>
                  <a:lnTo>
                    <a:pt x="264" y="354"/>
                  </a:lnTo>
                  <a:lnTo>
                    <a:pt x="272" y="367"/>
                  </a:lnTo>
                  <a:lnTo>
                    <a:pt x="282" y="380"/>
                  </a:lnTo>
                  <a:lnTo>
                    <a:pt x="292" y="393"/>
                  </a:lnTo>
                  <a:lnTo>
                    <a:pt x="304" y="406"/>
                  </a:lnTo>
                  <a:lnTo>
                    <a:pt x="288" y="398"/>
                  </a:lnTo>
                  <a:lnTo>
                    <a:pt x="273" y="388"/>
                  </a:lnTo>
                  <a:lnTo>
                    <a:pt x="252" y="375"/>
                  </a:lnTo>
                  <a:lnTo>
                    <a:pt x="230" y="361"/>
                  </a:lnTo>
                  <a:lnTo>
                    <a:pt x="207" y="346"/>
                  </a:lnTo>
                  <a:lnTo>
                    <a:pt x="186" y="330"/>
                  </a:lnTo>
                  <a:lnTo>
                    <a:pt x="150" y="301"/>
                  </a:lnTo>
                  <a:lnTo>
                    <a:pt x="129" y="284"/>
                  </a:lnTo>
                  <a:lnTo>
                    <a:pt x="125" y="282"/>
                  </a:lnTo>
                  <a:lnTo>
                    <a:pt x="122" y="281"/>
                  </a:lnTo>
                  <a:lnTo>
                    <a:pt x="119" y="283"/>
                  </a:lnTo>
                  <a:lnTo>
                    <a:pt x="117" y="287"/>
                  </a:lnTo>
                  <a:lnTo>
                    <a:pt x="116" y="293"/>
                  </a:lnTo>
                  <a:lnTo>
                    <a:pt x="115" y="300"/>
                  </a:lnTo>
                  <a:lnTo>
                    <a:pt x="114" y="309"/>
                  </a:lnTo>
                  <a:lnTo>
                    <a:pt x="115" y="320"/>
                  </a:lnTo>
                  <a:lnTo>
                    <a:pt x="116" y="331"/>
                  </a:lnTo>
                  <a:lnTo>
                    <a:pt x="117" y="344"/>
                  </a:lnTo>
                  <a:lnTo>
                    <a:pt x="119" y="357"/>
                  </a:lnTo>
                  <a:lnTo>
                    <a:pt x="122" y="371"/>
                  </a:lnTo>
                  <a:lnTo>
                    <a:pt x="126" y="385"/>
                  </a:lnTo>
                  <a:lnTo>
                    <a:pt x="130" y="400"/>
                  </a:lnTo>
                  <a:lnTo>
                    <a:pt x="135" y="415"/>
                  </a:lnTo>
                  <a:lnTo>
                    <a:pt x="141" y="429"/>
                  </a:lnTo>
                  <a:lnTo>
                    <a:pt x="146" y="441"/>
                  </a:lnTo>
                  <a:lnTo>
                    <a:pt x="152" y="452"/>
                  </a:lnTo>
                  <a:lnTo>
                    <a:pt x="158" y="463"/>
                  </a:lnTo>
                  <a:lnTo>
                    <a:pt x="164" y="472"/>
                  </a:lnTo>
                  <a:lnTo>
                    <a:pt x="170" y="481"/>
                  </a:lnTo>
                  <a:lnTo>
                    <a:pt x="177" y="490"/>
                  </a:lnTo>
                  <a:lnTo>
                    <a:pt x="184" y="498"/>
                  </a:lnTo>
                  <a:lnTo>
                    <a:pt x="191" y="506"/>
                  </a:lnTo>
                  <a:lnTo>
                    <a:pt x="207" y="520"/>
                  </a:lnTo>
                  <a:lnTo>
                    <a:pt x="223" y="532"/>
                  </a:lnTo>
                  <a:lnTo>
                    <a:pt x="241" y="544"/>
                  </a:lnTo>
                  <a:lnTo>
                    <a:pt x="260" y="555"/>
                  </a:lnTo>
                  <a:lnTo>
                    <a:pt x="243" y="550"/>
                  </a:lnTo>
                  <a:lnTo>
                    <a:pt x="228" y="546"/>
                  </a:lnTo>
                  <a:lnTo>
                    <a:pt x="213" y="542"/>
                  </a:lnTo>
                  <a:lnTo>
                    <a:pt x="199" y="537"/>
                  </a:lnTo>
                  <a:lnTo>
                    <a:pt x="182" y="532"/>
                  </a:lnTo>
                  <a:lnTo>
                    <a:pt x="163" y="523"/>
                  </a:lnTo>
                  <a:lnTo>
                    <a:pt x="142" y="511"/>
                  </a:lnTo>
                  <a:lnTo>
                    <a:pt x="120" y="499"/>
                  </a:lnTo>
                  <a:lnTo>
                    <a:pt x="99" y="486"/>
                  </a:lnTo>
                  <a:lnTo>
                    <a:pt x="78" y="473"/>
                  </a:lnTo>
                  <a:lnTo>
                    <a:pt x="59" y="461"/>
                  </a:lnTo>
                  <a:lnTo>
                    <a:pt x="42" y="451"/>
                  </a:lnTo>
                  <a:lnTo>
                    <a:pt x="40" y="451"/>
                  </a:lnTo>
                  <a:lnTo>
                    <a:pt x="37" y="451"/>
                  </a:lnTo>
                  <a:lnTo>
                    <a:pt x="35" y="453"/>
                  </a:lnTo>
                  <a:lnTo>
                    <a:pt x="34" y="456"/>
                  </a:lnTo>
                  <a:lnTo>
                    <a:pt x="32" y="460"/>
                  </a:lnTo>
                  <a:lnTo>
                    <a:pt x="32" y="466"/>
                  </a:lnTo>
                  <a:lnTo>
                    <a:pt x="32" y="473"/>
                  </a:lnTo>
                  <a:lnTo>
                    <a:pt x="33" y="481"/>
                  </a:lnTo>
                  <a:lnTo>
                    <a:pt x="35" y="489"/>
                  </a:lnTo>
                  <a:lnTo>
                    <a:pt x="37" y="498"/>
                  </a:lnTo>
                  <a:lnTo>
                    <a:pt x="41" y="508"/>
                  </a:lnTo>
                  <a:lnTo>
                    <a:pt x="46" y="519"/>
                  </a:lnTo>
                  <a:lnTo>
                    <a:pt x="53" y="530"/>
                  </a:lnTo>
                  <a:lnTo>
                    <a:pt x="60" y="540"/>
                  </a:lnTo>
                  <a:lnTo>
                    <a:pt x="70" y="552"/>
                  </a:lnTo>
                  <a:lnTo>
                    <a:pt x="80" y="564"/>
                  </a:lnTo>
                  <a:lnTo>
                    <a:pt x="89" y="572"/>
                  </a:lnTo>
                  <a:lnTo>
                    <a:pt x="97" y="578"/>
                  </a:lnTo>
                  <a:lnTo>
                    <a:pt x="107" y="585"/>
                  </a:lnTo>
                  <a:lnTo>
                    <a:pt x="117" y="591"/>
                  </a:lnTo>
                  <a:lnTo>
                    <a:pt x="137" y="602"/>
                  </a:lnTo>
                  <a:lnTo>
                    <a:pt x="159" y="612"/>
                  </a:lnTo>
                  <a:lnTo>
                    <a:pt x="182" y="619"/>
                  </a:lnTo>
                  <a:lnTo>
                    <a:pt x="205" y="626"/>
                  </a:lnTo>
                  <a:lnTo>
                    <a:pt x="228" y="631"/>
                  </a:lnTo>
                  <a:lnTo>
                    <a:pt x="250" y="636"/>
                  </a:lnTo>
                  <a:lnTo>
                    <a:pt x="241" y="637"/>
                  </a:lnTo>
                  <a:lnTo>
                    <a:pt x="229" y="638"/>
                  </a:lnTo>
                  <a:lnTo>
                    <a:pt x="217" y="639"/>
                  </a:lnTo>
                  <a:lnTo>
                    <a:pt x="207" y="640"/>
                  </a:lnTo>
                  <a:lnTo>
                    <a:pt x="172" y="641"/>
                  </a:lnTo>
                  <a:lnTo>
                    <a:pt x="140" y="640"/>
                  </a:lnTo>
                  <a:lnTo>
                    <a:pt x="110" y="638"/>
                  </a:lnTo>
                  <a:lnTo>
                    <a:pt x="83" y="636"/>
                  </a:lnTo>
                  <a:lnTo>
                    <a:pt x="58" y="634"/>
                  </a:lnTo>
                  <a:lnTo>
                    <a:pt x="38" y="630"/>
                  </a:lnTo>
                  <a:lnTo>
                    <a:pt x="21" y="629"/>
                  </a:lnTo>
                  <a:lnTo>
                    <a:pt x="9" y="628"/>
                  </a:lnTo>
                  <a:lnTo>
                    <a:pt x="7" y="628"/>
                  </a:lnTo>
                  <a:lnTo>
                    <a:pt x="6" y="629"/>
                  </a:lnTo>
                  <a:lnTo>
                    <a:pt x="4" y="630"/>
                  </a:lnTo>
                  <a:lnTo>
                    <a:pt x="3" y="632"/>
                  </a:lnTo>
                  <a:lnTo>
                    <a:pt x="1" y="639"/>
                  </a:lnTo>
                  <a:lnTo>
                    <a:pt x="0" y="646"/>
                  </a:lnTo>
                  <a:lnTo>
                    <a:pt x="1" y="657"/>
                  </a:lnTo>
                  <a:lnTo>
                    <a:pt x="3" y="668"/>
                  </a:lnTo>
                  <a:lnTo>
                    <a:pt x="6" y="680"/>
                  </a:lnTo>
                  <a:lnTo>
                    <a:pt x="11" y="693"/>
                  </a:lnTo>
                  <a:lnTo>
                    <a:pt x="18" y="707"/>
                  </a:lnTo>
                  <a:lnTo>
                    <a:pt x="26" y="720"/>
                  </a:lnTo>
                  <a:lnTo>
                    <a:pt x="37" y="734"/>
                  </a:lnTo>
                  <a:lnTo>
                    <a:pt x="49" y="747"/>
                  </a:lnTo>
                  <a:lnTo>
                    <a:pt x="56" y="753"/>
                  </a:lnTo>
                  <a:lnTo>
                    <a:pt x="63" y="759"/>
                  </a:lnTo>
                  <a:lnTo>
                    <a:pt x="71" y="764"/>
                  </a:lnTo>
                  <a:lnTo>
                    <a:pt x="79" y="770"/>
                  </a:lnTo>
                  <a:lnTo>
                    <a:pt x="88" y="774"/>
                  </a:lnTo>
                  <a:lnTo>
                    <a:pt x="98" y="778"/>
                  </a:lnTo>
                  <a:lnTo>
                    <a:pt x="108" y="783"/>
                  </a:lnTo>
                  <a:lnTo>
                    <a:pt x="119" y="786"/>
                  </a:lnTo>
                  <a:lnTo>
                    <a:pt x="139" y="791"/>
                  </a:lnTo>
                  <a:lnTo>
                    <a:pt x="159" y="797"/>
                  </a:lnTo>
                  <a:lnTo>
                    <a:pt x="177" y="800"/>
                  </a:lnTo>
                  <a:lnTo>
                    <a:pt x="193" y="803"/>
                  </a:lnTo>
                  <a:lnTo>
                    <a:pt x="223" y="807"/>
                  </a:lnTo>
                  <a:lnTo>
                    <a:pt x="247" y="808"/>
                  </a:lnTo>
                  <a:lnTo>
                    <a:pt x="265" y="807"/>
                  </a:lnTo>
                  <a:lnTo>
                    <a:pt x="279" y="806"/>
                  </a:lnTo>
                  <a:lnTo>
                    <a:pt x="287" y="804"/>
                  </a:lnTo>
                  <a:lnTo>
                    <a:pt x="289" y="803"/>
                  </a:lnTo>
                  <a:lnTo>
                    <a:pt x="276" y="808"/>
                  </a:lnTo>
                  <a:lnTo>
                    <a:pt x="242" y="816"/>
                  </a:lnTo>
                  <a:lnTo>
                    <a:pt x="220" y="822"/>
                  </a:lnTo>
                  <a:lnTo>
                    <a:pt x="198" y="826"/>
                  </a:lnTo>
                  <a:lnTo>
                    <a:pt x="175" y="830"/>
                  </a:lnTo>
                  <a:lnTo>
                    <a:pt x="154" y="834"/>
                  </a:lnTo>
                  <a:lnTo>
                    <a:pt x="121" y="837"/>
                  </a:lnTo>
                  <a:lnTo>
                    <a:pt x="91" y="838"/>
                  </a:lnTo>
                  <a:lnTo>
                    <a:pt x="65" y="838"/>
                  </a:lnTo>
                  <a:lnTo>
                    <a:pt x="44" y="838"/>
                  </a:lnTo>
                  <a:lnTo>
                    <a:pt x="42" y="839"/>
                  </a:lnTo>
                  <a:lnTo>
                    <a:pt x="40" y="841"/>
                  </a:lnTo>
                  <a:lnTo>
                    <a:pt x="40" y="844"/>
                  </a:lnTo>
                  <a:lnTo>
                    <a:pt x="40" y="849"/>
                  </a:lnTo>
                  <a:lnTo>
                    <a:pt x="42" y="853"/>
                  </a:lnTo>
                  <a:lnTo>
                    <a:pt x="45" y="860"/>
                  </a:lnTo>
                  <a:lnTo>
                    <a:pt x="49" y="865"/>
                  </a:lnTo>
                  <a:lnTo>
                    <a:pt x="56" y="872"/>
                  </a:lnTo>
                  <a:lnTo>
                    <a:pt x="64" y="878"/>
                  </a:lnTo>
                  <a:lnTo>
                    <a:pt x="74" y="884"/>
                  </a:lnTo>
                  <a:lnTo>
                    <a:pt x="87" y="890"/>
                  </a:lnTo>
                  <a:lnTo>
                    <a:pt x="101" y="895"/>
                  </a:lnTo>
                  <a:lnTo>
                    <a:pt x="119" y="900"/>
                  </a:lnTo>
                  <a:lnTo>
                    <a:pt x="139" y="903"/>
                  </a:lnTo>
                  <a:lnTo>
                    <a:pt x="162" y="905"/>
                  </a:lnTo>
                  <a:lnTo>
                    <a:pt x="188" y="905"/>
                  </a:lnTo>
                  <a:lnTo>
                    <a:pt x="213" y="905"/>
                  </a:lnTo>
                  <a:lnTo>
                    <a:pt x="235" y="902"/>
                  </a:lnTo>
                  <a:lnTo>
                    <a:pt x="258" y="897"/>
                  </a:lnTo>
                  <a:lnTo>
                    <a:pt x="281" y="891"/>
                  </a:lnTo>
                  <a:lnTo>
                    <a:pt x="270" y="896"/>
                  </a:lnTo>
                  <a:lnTo>
                    <a:pt x="251" y="905"/>
                  </a:lnTo>
                  <a:lnTo>
                    <a:pt x="231" y="915"/>
                  </a:lnTo>
                  <a:lnTo>
                    <a:pt x="220" y="920"/>
                  </a:lnTo>
                  <a:lnTo>
                    <a:pt x="185" y="934"/>
                  </a:lnTo>
                  <a:lnTo>
                    <a:pt x="153" y="946"/>
                  </a:lnTo>
                  <a:lnTo>
                    <a:pt x="124" y="956"/>
                  </a:lnTo>
                  <a:lnTo>
                    <a:pt x="98" y="963"/>
                  </a:lnTo>
                  <a:lnTo>
                    <a:pt x="74" y="971"/>
                  </a:lnTo>
                  <a:lnTo>
                    <a:pt x="54" y="975"/>
                  </a:lnTo>
                  <a:lnTo>
                    <a:pt x="36" y="980"/>
                  </a:lnTo>
                  <a:lnTo>
                    <a:pt x="22" y="983"/>
                  </a:lnTo>
                  <a:lnTo>
                    <a:pt x="20" y="984"/>
                  </a:lnTo>
                  <a:lnTo>
                    <a:pt x="19" y="985"/>
                  </a:lnTo>
                  <a:lnTo>
                    <a:pt x="19" y="987"/>
                  </a:lnTo>
                  <a:lnTo>
                    <a:pt x="19" y="989"/>
                  </a:lnTo>
                  <a:lnTo>
                    <a:pt x="20" y="996"/>
                  </a:lnTo>
                  <a:lnTo>
                    <a:pt x="23" y="1003"/>
                  </a:lnTo>
                  <a:lnTo>
                    <a:pt x="28" y="1012"/>
                  </a:lnTo>
                  <a:lnTo>
                    <a:pt x="35" y="1022"/>
                  </a:lnTo>
                  <a:lnTo>
                    <a:pt x="44" y="1032"/>
                  </a:lnTo>
                  <a:lnTo>
                    <a:pt x="56" y="1042"/>
                  </a:lnTo>
                  <a:lnTo>
                    <a:pt x="70" y="1052"/>
                  </a:lnTo>
                  <a:lnTo>
                    <a:pt x="86" y="1062"/>
                  </a:lnTo>
                  <a:lnTo>
                    <a:pt x="96" y="1066"/>
                  </a:lnTo>
                  <a:lnTo>
                    <a:pt x="106" y="1071"/>
                  </a:lnTo>
                  <a:lnTo>
                    <a:pt x="117" y="1074"/>
                  </a:lnTo>
                  <a:lnTo>
                    <a:pt x="128" y="1077"/>
                  </a:lnTo>
                  <a:lnTo>
                    <a:pt x="140" y="1080"/>
                  </a:lnTo>
                  <a:lnTo>
                    <a:pt x="153" y="1084"/>
                  </a:lnTo>
                  <a:lnTo>
                    <a:pt x="167" y="1085"/>
                  </a:lnTo>
                  <a:lnTo>
                    <a:pt x="182" y="1087"/>
                  </a:lnTo>
                  <a:lnTo>
                    <a:pt x="197" y="1088"/>
                  </a:lnTo>
                  <a:lnTo>
                    <a:pt x="213" y="1088"/>
                  </a:lnTo>
                  <a:lnTo>
                    <a:pt x="230" y="1087"/>
                  </a:lnTo>
                  <a:lnTo>
                    <a:pt x="248" y="1086"/>
                  </a:lnTo>
                  <a:lnTo>
                    <a:pt x="226" y="1094"/>
                  </a:lnTo>
                  <a:lnTo>
                    <a:pt x="203" y="1102"/>
                  </a:lnTo>
                  <a:lnTo>
                    <a:pt x="177" y="1110"/>
                  </a:lnTo>
                  <a:lnTo>
                    <a:pt x="149" y="1116"/>
                  </a:lnTo>
                  <a:lnTo>
                    <a:pt x="120" y="1123"/>
                  </a:lnTo>
                  <a:lnTo>
                    <a:pt x="88" y="1128"/>
                  </a:lnTo>
                  <a:lnTo>
                    <a:pt x="54" y="1132"/>
                  </a:lnTo>
                  <a:lnTo>
                    <a:pt x="18" y="1137"/>
                  </a:lnTo>
                  <a:lnTo>
                    <a:pt x="15" y="1138"/>
                  </a:lnTo>
                  <a:lnTo>
                    <a:pt x="13" y="1140"/>
                  </a:lnTo>
                  <a:lnTo>
                    <a:pt x="12" y="1143"/>
                  </a:lnTo>
                  <a:lnTo>
                    <a:pt x="13" y="1146"/>
                  </a:lnTo>
                  <a:lnTo>
                    <a:pt x="15" y="1152"/>
                  </a:lnTo>
                  <a:lnTo>
                    <a:pt x="17" y="1156"/>
                  </a:lnTo>
                  <a:lnTo>
                    <a:pt x="21" y="1161"/>
                  </a:lnTo>
                  <a:lnTo>
                    <a:pt x="26" y="1167"/>
                  </a:lnTo>
                  <a:lnTo>
                    <a:pt x="32" y="1172"/>
                  </a:lnTo>
                  <a:lnTo>
                    <a:pt x="38" y="1178"/>
                  </a:lnTo>
                  <a:lnTo>
                    <a:pt x="46" y="1183"/>
                  </a:lnTo>
                  <a:lnTo>
                    <a:pt x="54" y="1187"/>
                  </a:lnTo>
                  <a:lnTo>
                    <a:pt x="63" y="1192"/>
                  </a:lnTo>
                  <a:lnTo>
                    <a:pt x="73" y="1195"/>
                  </a:lnTo>
                  <a:lnTo>
                    <a:pt x="83" y="1197"/>
                  </a:lnTo>
                  <a:lnTo>
                    <a:pt x="94" y="1199"/>
                  </a:lnTo>
                  <a:lnTo>
                    <a:pt x="114" y="1200"/>
                  </a:lnTo>
                  <a:lnTo>
                    <a:pt x="133" y="1200"/>
                  </a:lnTo>
                  <a:lnTo>
                    <a:pt x="152" y="1198"/>
                  </a:lnTo>
                  <a:lnTo>
                    <a:pt x="170" y="1196"/>
                  </a:lnTo>
                  <a:lnTo>
                    <a:pt x="188" y="1194"/>
                  </a:lnTo>
                  <a:lnTo>
                    <a:pt x="205" y="1190"/>
                  </a:lnTo>
                  <a:lnTo>
                    <a:pt x="221" y="1185"/>
                  </a:lnTo>
                  <a:lnTo>
                    <a:pt x="236" y="1181"/>
                  </a:lnTo>
                  <a:lnTo>
                    <a:pt x="264" y="1170"/>
                  </a:lnTo>
                  <a:lnTo>
                    <a:pt x="287" y="1160"/>
                  </a:lnTo>
                  <a:lnTo>
                    <a:pt x="307" y="1151"/>
                  </a:lnTo>
                  <a:lnTo>
                    <a:pt x="320" y="1142"/>
                  </a:lnTo>
                  <a:lnTo>
                    <a:pt x="313" y="1147"/>
                  </a:lnTo>
                  <a:lnTo>
                    <a:pt x="296" y="1157"/>
                  </a:lnTo>
                  <a:lnTo>
                    <a:pt x="271" y="1172"/>
                  </a:lnTo>
                  <a:lnTo>
                    <a:pt x="240" y="1191"/>
                  </a:lnTo>
                  <a:lnTo>
                    <a:pt x="204" y="1210"/>
                  </a:lnTo>
                  <a:lnTo>
                    <a:pt x="163" y="1232"/>
                  </a:lnTo>
                  <a:lnTo>
                    <a:pt x="118" y="1252"/>
                  </a:lnTo>
                  <a:lnTo>
                    <a:pt x="72" y="1273"/>
                  </a:lnTo>
                  <a:lnTo>
                    <a:pt x="67" y="1275"/>
                  </a:lnTo>
                  <a:lnTo>
                    <a:pt x="64" y="1278"/>
                  </a:lnTo>
                  <a:lnTo>
                    <a:pt x="62" y="1280"/>
                  </a:lnTo>
                  <a:lnTo>
                    <a:pt x="62" y="1284"/>
                  </a:lnTo>
                  <a:lnTo>
                    <a:pt x="63" y="1288"/>
                  </a:lnTo>
                  <a:lnTo>
                    <a:pt x="65" y="1291"/>
                  </a:lnTo>
                  <a:lnTo>
                    <a:pt x="68" y="1296"/>
                  </a:lnTo>
                  <a:lnTo>
                    <a:pt x="72" y="1299"/>
                  </a:lnTo>
                  <a:lnTo>
                    <a:pt x="84" y="1307"/>
                  </a:lnTo>
                  <a:lnTo>
                    <a:pt x="100" y="1315"/>
                  </a:lnTo>
                  <a:lnTo>
                    <a:pt x="120" y="1323"/>
                  </a:lnTo>
                  <a:lnTo>
                    <a:pt x="143" y="1329"/>
                  </a:lnTo>
                  <a:lnTo>
                    <a:pt x="168" y="1333"/>
                  </a:lnTo>
                  <a:lnTo>
                    <a:pt x="196" y="1338"/>
                  </a:lnTo>
                  <a:lnTo>
                    <a:pt x="210" y="1339"/>
                  </a:lnTo>
                  <a:lnTo>
                    <a:pt x="226" y="1340"/>
                  </a:lnTo>
                  <a:lnTo>
                    <a:pt x="241" y="1340"/>
                  </a:lnTo>
                  <a:lnTo>
                    <a:pt x="257" y="1339"/>
                  </a:lnTo>
                  <a:lnTo>
                    <a:pt x="273" y="1338"/>
                  </a:lnTo>
                  <a:lnTo>
                    <a:pt x="289" y="1337"/>
                  </a:lnTo>
                  <a:lnTo>
                    <a:pt x="306" y="1333"/>
                  </a:lnTo>
                  <a:lnTo>
                    <a:pt x="323" y="1330"/>
                  </a:lnTo>
                  <a:lnTo>
                    <a:pt x="339" y="1327"/>
                  </a:lnTo>
                  <a:lnTo>
                    <a:pt x="356" y="1322"/>
                  </a:lnTo>
                  <a:lnTo>
                    <a:pt x="372" y="1316"/>
                  </a:lnTo>
                  <a:lnTo>
                    <a:pt x="389" y="1309"/>
                  </a:lnTo>
                  <a:lnTo>
                    <a:pt x="407" y="1300"/>
                  </a:lnTo>
                  <a:lnTo>
                    <a:pt x="423" y="1291"/>
                  </a:lnTo>
                  <a:lnTo>
                    <a:pt x="440" y="1279"/>
                  </a:lnTo>
                  <a:lnTo>
                    <a:pt x="460" y="1265"/>
                  </a:lnTo>
                  <a:lnTo>
                    <a:pt x="434" y="1293"/>
                  </a:lnTo>
                  <a:lnTo>
                    <a:pt x="409" y="1320"/>
                  </a:lnTo>
                  <a:lnTo>
                    <a:pt x="384" y="1348"/>
                  </a:lnTo>
                  <a:lnTo>
                    <a:pt x="356" y="1375"/>
                  </a:lnTo>
                  <a:lnTo>
                    <a:pt x="344" y="1385"/>
                  </a:lnTo>
                  <a:lnTo>
                    <a:pt x="329" y="1397"/>
                  </a:lnTo>
                  <a:lnTo>
                    <a:pt x="311" y="1410"/>
                  </a:lnTo>
                  <a:lnTo>
                    <a:pt x="291" y="1423"/>
                  </a:lnTo>
                  <a:lnTo>
                    <a:pt x="272" y="1435"/>
                  </a:lnTo>
                  <a:lnTo>
                    <a:pt x="254" y="1447"/>
                  </a:lnTo>
                  <a:lnTo>
                    <a:pt x="239" y="1456"/>
                  </a:lnTo>
                  <a:lnTo>
                    <a:pt x="227" y="1461"/>
                  </a:lnTo>
                  <a:lnTo>
                    <a:pt x="224" y="1462"/>
                  </a:lnTo>
                  <a:lnTo>
                    <a:pt x="223" y="1465"/>
                  </a:lnTo>
                  <a:lnTo>
                    <a:pt x="224" y="1468"/>
                  </a:lnTo>
                  <a:lnTo>
                    <a:pt x="227" y="1470"/>
                  </a:lnTo>
                  <a:lnTo>
                    <a:pt x="231" y="1473"/>
                  </a:lnTo>
                  <a:lnTo>
                    <a:pt x="237" y="1475"/>
                  </a:lnTo>
                  <a:lnTo>
                    <a:pt x="244" y="1478"/>
                  </a:lnTo>
                  <a:lnTo>
                    <a:pt x="253" y="1481"/>
                  </a:lnTo>
                  <a:lnTo>
                    <a:pt x="263" y="1482"/>
                  </a:lnTo>
                  <a:lnTo>
                    <a:pt x="273" y="1483"/>
                  </a:lnTo>
                  <a:lnTo>
                    <a:pt x="285" y="1484"/>
                  </a:lnTo>
                  <a:lnTo>
                    <a:pt x="297" y="1483"/>
                  </a:lnTo>
                  <a:lnTo>
                    <a:pt x="312" y="1482"/>
                  </a:lnTo>
                  <a:lnTo>
                    <a:pt x="325" y="1480"/>
                  </a:lnTo>
                  <a:lnTo>
                    <a:pt x="340" y="1475"/>
                  </a:lnTo>
                  <a:lnTo>
                    <a:pt x="354" y="1470"/>
                  </a:lnTo>
                  <a:lnTo>
                    <a:pt x="372" y="1462"/>
                  </a:lnTo>
                  <a:lnTo>
                    <a:pt x="390" y="1454"/>
                  </a:lnTo>
                  <a:lnTo>
                    <a:pt x="406" y="1445"/>
                  </a:lnTo>
                  <a:lnTo>
                    <a:pt x="422" y="1434"/>
                  </a:lnTo>
                  <a:lnTo>
                    <a:pt x="437" y="1424"/>
                  </a:lnTo>
                  <a:lnTo>
                    <a:pt x="450" y="1414"/>
                  </a:lnTo>
                  <a:lnTo>
                    <a:pt x="463" y="1403"/>
                  </a:lnTo>
                  <a:lnTo>
                    <a:pt x="475" y="1392"/>
                  </a:lnTo>
                  <a:lnTo>
                    <a:pt x="495" y="1371"/>
                  </a:lnTo>
                  <a:lnTo>
                    <a:pt x="510" y="1354"/>
                  </a:lnTo>
                  <a:lnTo>
                    <a:pt x="520" y="1342"/>
                  </a:lnTo>
                  <a:lnTo>
                    <a:pt x="526" y="1336"/>
                  </a:lnTo>
                  <a:lnTo>
                    <a:pt x="508" y="1363"/>
                  </a:lnTo>
                  <a:lnTo>
                    <a:pt x="491" y="1386"/>
                  </a:lnTo>
                  <a:lnTo>
                    <a:pt x="475" y="1408"/>
                  </a:lnTo>
                  <a:lnTo>
                    <a:pt x="461" y="1428"/>
                  </a:lnTo>
                  <a:lnTo>
                    <a:pt x="436" y="1458"/>
                  </a:lnTo>
                  <a:lnTo>
                    <a:pt x="418" y="1478"/>
                  </a:lnTo>
                  <a:lnTo>
                    <a:pt x="415" y="1484"/>
                  </a:lnTo>
                  <a:lnTo>
                    <a:pt x="413" y="1488"/>
                  </a:lnTo>
                  <a:lnTo>
                    <a:pt x="414" y="1492"/>
                  </a:lnTo>
                  <a:lnTo>
                    <a:pt x="416" y="1497"/>
                  </a:lnTo>
                  <a:lnTo>
                    <a:pt x="419" y="1500"/>
                  </a:lnTo>
                  <a:lnTo>
                    <a:pt x="424" y="1503"/>
                  </a:lnTo>
                  <a:lnTo>
                    <a:pt x="430" y="1507"/>
                  </a:lnTo>
                  <a:lnTo>
                    <a:pt x="437" y="1509"/>
                  </a:lnTo>
                  <a:lnTo>
                    <a:pt x="445" y="1510"/>
                  </a:lnTo>
                  <a:lnTo>
                    <a:pt x="455" y="1511"/>
                  </a:lnTo>
                  <a:lnTo>
                    <a:pt x="465" y="1511"/>
                  </a:lnTo>
                  <a:lnTo>
                    <a:pt x="476" y="1511"/>
                  </a:lnTo>
                  <a:lnTo>
                    <a:pt x="488" y="1510"/>
                  </a:lnTo>
                  <a:lnTo>
                    <a:pt x="500" y="1508"/>
                  </a:lnTo>
                  <a:lnTo>
                    <a:pt x="513" y="1505"/>
                  </a:lnTo>
                  <a:lnTo>
                    <a:pt x="526" y="1501"/>
                  </a:lnTo>
                  <a:lnTo>
                    <a:pt x="536" y="1498"/>
                  </a:lnTo>
                  <a:lnTo>
                    <a:pt x="545" y="1494"/>
                  </a:lnTo>
                  <a:lnTo>
                    <a:pt x="555" y="1488"/>
                  </a:lnTo>
                  <a:lnTo>
                    <a:pt x="565" y="1483"/>
                  </a:lnTo>
                  <a:lnTo>
                    <a:pt x="586" y="1470"/>
                  </a:lnTo>
                  <a:lnTo>
                    <a:pt x="605" y="1454"/>
                  </a:lnTo>
                  <a:lnTo>
                    <a:pt x="624" y="1436"/>
                  </a:lnTo>
                  <a:lnTo>
                    <a:pt x="642" y="1418"/>
                  </a:lnTo>
                  <a:lnTo>
                    <a:pt x="658" y="1398"/>
                  </a:lnTo>
                  <a:lnTo>
                    <a:pt x="672" y="1378"/>
                  </a:lnTo>
                  <a:lnTo>
                    <a:pt x="676" y="1371"/>
                  </a:lnTo>
                  <a:lnTo>
                    <a:pt x="682" y="1362"/>
                  </a:lnTo>
                  <a:lnTo>
                    <a:pt x="689" y="1349"/>
                  </a:lnTo>
                  <a:lnTo>
                    <a:pt x="698" y="1333"/>
                  </a:lnTo>
                  <a:lnTo>
                    <a:pt x="692" y="1354"/>
                  </a:lnTo>
                  <a:lnTo>
                    <a:pt x="682" y="1390"/>
                  </a:lnTo>
                  <a:lnTo>
                    <a:pt x="671" y="1428"/>
                  </a:lnTo>
                  <a:lnTo>
                    <a:pt x="661" y="1458"/>
                  </a:lnTo>
                  <a:lnTo>
                    <a:pt x="661" y="1462"/>
                  </a:lnTo>
                  <a:lnTo>
                    <a:pt x="662" y="1464"/>
                  </a:lnTo>
                  <a:lnTo>
                    <a:pt x="665" y="1467"/>
                  </a:lnTo>
                  <a:lnTo>
                    <a:pt x="669" y="1468"/>
                  </a:lnTo>
                  <a:lnTo>
                    <a:pt x="674" y="1467"/>
                  </a:lnTo>
                  <a:lnTo>
                    <a:pt x="681" y="1464"/>
                  </a:lnTo>
                  <a:lnTo>
                    <a:pt x="688" y="1461"/>
                  </a:lnTo>
                  <a:lnTo>
                    <a:pt x="696" y="1456"/>
                  </a:lnTo>
                  <a:lnTo>
                    <a:pt x="705" y="1448"/>
                  </a:lnTo>
                  <a:lnTo>
                    <a:pt x="715" y="1438"/>
                  </a:lnTo>
                  <a:lnTo>
                    <a:pt x="725" y="1426"/>
                  </a:lnTo>
                  <a:lnTo>
                    <a:pt x="735" y="1412"/>
                  </a:lnTo>
                  <a:lnTo>
                    <a:pt x="745" y="1395"/>
                  </a:lnTo>
                  <a:lnTo>
                    <a:pt x="755" y="1375"/>
                  </a:lnTo>
                  <a:lnTo>
                    <a:pt x="766" y="1352"/>
                  </a:lnTo>
                  <a:lnTo>
                    <a:pt x="775" y="1326"/>
                  </a:lnTo>
                  <a:lnTo>
                    <a:pt x="786" y="1291"/>
                  </a:lnTo>
                  <a:lnTo>
                    <a:pt x="794" y="1261"/>
                  </a:lnTo>
                  <a:lnTo>
                    <a:pt x="801" y="1232"/>
                  </a:lnTo>
                  <a:lnTo>
                    <a:pt x="808" y="1205"/>
                  </a:lnTo>
                  <a:lnTo>
                    <a:pt x="805" y="1230"/>
                  </a:lnTo>
                  <a:lnTo>
                    <a:pt x="804" y="1249"/>
                  </a:lnTo>
                  <a:lnTo>
                    <a:pt x="802" y="1264"/>
                  </a:lnTo>
                  <a:lnTo>
                    <a:pt x="801" y="1274"/>
                  </a:lnTo>
                  <a:lnTo>
                    <a:pt x="798" y="1293"/>
                  </a:lnTo>
                  <a:lnTo>
                    <a:pt x="793" y="1313"/>
                  </a:lnTo>
                  <a:lnTo>
                    <a:pt x="787" y="1330"/>
                  </a:lnTo>
                  <a:lnTo>
                    <a:pt x="782" y="1348"/>
                  </a:lnTo>
                  <a:lnTo>
                    <a:pt x="782" y="1350"/>
                  </a:lnTo>
                  <a:lnTo>
                    <a:pt x="784" y="1352"/>
                  </a:lnTo>
                  <a:lnTo>
                    <a:pt x="787" y="1353"/>
                  </a:lnTo>
                  <a:lnTo>
                    <a:pt x="791" y="1353"/>
                  </a:lnTo>
                  <a:lnTo>
                    <a:pt x="797" y="1353"/>
                  </a:lnTo>
                  <a:lnTo>
                    <a:pt x="804" y="1351"/>
                  </a:lnTo>
                  <a:lnTo>
                    <a:pt x="811" y="1348"/>
                  </a:lnTo>
                  <a:lnTo>
                    <a:pt x="819" y="1343"/>
                  </a:lnTo>
                  <a:lnTo>
                    <a:pt x="828" y="1337"/>
                  </a:lnTo>
                  <a:lnTo>
                    <a:pt x="837" y="1329"/>
                  </a:lnTo>
                  <a:lnTo>
                    <a:pt x="846" y="1319"/>
                  </a:lnTo>
                  <a:lnTo>
                    <a:pt x="854" y="1309"/>
                  </a:lnTo>
                  <a:lnTo>
                    <a:pt x="863" y="1296"/>
                  </a:lnTo>
                  <a:lnTo>
                    <a:pt x="871" y="1279"/>
                  </a:lnTo>
                  <a:lnTo>
                    <a:pt x="878" y="1262"/>
                  </a:lnTo>
                  <a:lnTo>
                    <a:pt x="885" y="1242"/>
                  </a:lnTo>
                  <a:lnTo>
                    <a:pt x="886" y="1238"/>
                  </a:lnTo>
                  <a:lnTo>
                    <a:pt x="887" y="1234"/>
                  </a:lnTo>
                  <a:lnTo>
                    <a:pt x="893" y="1233"/>
                  </a:lnTo>
                  <a:lnTo>
                    <a:pt x="900" y="1227"/>
                  </a:lnTo>
                  <a:lnTo>
                    <a:pt x="904" y="1246"/>
                  </a:lnTo>
                  <a:lnTo>
                    <a:pt x="908" y="1262"/>
                  </a:lnTo>
                  <a:lnTo>
                    <a:pt x="912" y="1277"/>
                  </a:lnTo>
                  <a:lnTo>
                    <a:pt x="916" y="1291"/>
                  </a:lnTo>
                  <a:lnTo>
                    <a:pt x="903" y="1304"/>
                  </a:lnTo>
                  <a:lnTo>
                    <a:pt x="890" y="1317"/>
                  </a:lnTo>
                  <a:lnTo>
                    <a:pt x="877" y="1330"/>
                  </a:lnTo>
                  <a:lnTo>
                    <a:pt x="864" y="1344"/>
                  </a:lnTo>
                  <a:lnTo>
                    <a:pt x="840" y="1373"/>
                  </a:lnTo>
                  <a:lnTo>
                    <a:pt x="818" y="1403"/>
                  </a:lnTo>
                  <a:lnTo>
                    <a:pt x="797" y="1432"/>
                  </a:lnTo>
                  <a:lnTo>
                    <a:pt x="779" y="1461"/>
                  </a:lnTo>
                  <a:lnTo>
                    <a:pt x="763" y="1488"/>
                  </a:lnTo>
                  <a:lnTo>
                    <a:pt x="751" y="1513"/>
                  </a:lnTo>
                  <a:lnTo>
                    <a:pt x="734" y="1548"/>
                  </a:lnTo>
                  <a:lnTo>
                    <a:pt x="717" y="1578"/>
                  </a:lnTo>
                  <a:lnTo>
                    <a:pt x="701" y="1606"/>
                  </a:lnTo>
                  <a:lnTo>
                    <a:pt x="686" y="1630"/>
                  </a:lnTo>
                  <a:lnTo>
                    <a:pt x="686" y="1631"/>
                  </a:lnTo>
                  <a:lnTo>
                    <a:pt x="688" y="1632"/>
                  </a:lnTo>
                  <a:lnTo>
                    <a:pt x="690" y="1633"/>
                  </a:lnTo>
                  <a:lnTo>
                    <a:pt x="695" y="1633"/>
                  </a:lnTo>
                  <a:lnTo>
                    <a:pt x="706" y="1632"/>
                  </a:lnTo>
                  <a:lnTo>
                    <a:pt x="721" y="1630"/>
                  </a:lnTo>
                  <a:lnTo>
                    <a:pt x="712" y="1641"/>
                  </a:lnTo>
                  <a:lnTo>
                    <a:pt x="704" y="1650"/>
                  </a:lnTo>
                  <a:lnTo>
                    <a:pt x="697" y="1658"/>
                  </a:lnTo>
                  <a:lnTo>
                    <a:pt x="692" y="1665"/>
                  </a:lnTo>
                  <a:lnTo>
                    <a:pt x="682" y="1677"/>
                  </a:lnTo>
                  <a:lnTo>
                    <a:pt x="666" y="1697"/>
                  </a:lnTo>
                  <a:lnTo>
                    <a:pt x="645" y="1723"/>
                  </a:lnTo>
                  <a:lnTo>
                    <a:pt x="622" y="1751"/>
                  </a:lnTo>
                  <a:lnTo>
                    <a:pt x="598" y="1779"/>
                  </a:lnTo>
                  <a:lnTo>
                    <a:pt x="577" y="1805"/>
                  </a:lnTo>
                  <a:lnTo>
                    <a:pt x="560" y="1825"/>
                  </a:lnTo>
                  <a:lnTo>
                    <a:pt x="550" y="1835"/>
                  </a:lnTo>
                  <a:lnTo>
                    <a:pt x="535" y="1851"/>
                  </a:lnTo>
                  <a:lnTo>
                    <a:pt x="517" y="1867"/>
                  </a:lnTo>
                  <a:lnTo>
                    <a:pt x="509" y="1873"/>
                  </a:lnTo>
                  <a:lnTo>
                    <a:pt x="502" y="1880"/>
                  </a:lnTo>
                  <a:lnTo>
                    <a:pt x="496" y="1884"/>
                  </a:lnTo>
                  <a:lnTo>
                    <a:pt x="492" y="1886"/>
                  </a:lnTo>
                  <a:lnTo>
                    <a:pt x="483" y="1886"/>
                  </a:lnTo>
                  <a:lnTo>
                    <a:pt x="476" y="1886"/>
                  </a:lnTo>
                  <a:lnTo>
                    <a:pt x="470" y="1885"/>
                  </a:lnTo>
                  <a:lnTo>
                    <a:pt x="464" y="1883"/>
                  </a:lnTo>
                  <a:lnTo>
                    <a:pt x="460" y="1880"/>
                  </a:lnTo>
                  <a:lnTo>
                    <a:pt x="455" y="1875"/>
                  </a:lnTo>
                  <a:lnTo>
                    <a:pt x="450" y="1870"/>
                  </a:lnTo>
                  <a:lnTo>
                    <a:pt x="445" y="1864"/>
                  </a:lnTo>
                  <a:lnTo>
                    <a:pt x="437" y="1853"/>
                  </a:lnTo>
                  <a:lnTo>
                    <a:pt x="427" y="1843"/>
                  </a:lnTo>
                  <a:lnTo>
                    <a:pt x="422" y="1840"/>
                  </a:lnTo>
                  <a:lnTo>
                    <a:pt x="417" y="1838"/>
                  </a:lnTo>
                  <a:lnTo>
                    <a:pt x="411" y="1835"/>
                  </a:lnTo>
                  <a:lnTo>
                    <a:pt x="405" y="1835"/>
                  </a:lnTo>
                  <a:lnTo>
                    <a:pt x="404" y="1828"/>
                  </a:lnTo>
                  <a:lnTo>
                    <a:pt x="400" y="1822"/>
                  </a:lnTo>
                  <a:lnTo>
                    <a:pt x="395" y="1817"/>
                  </a:lnTo>
                  <a:lnTo>
                    <a:pt x="389" y="1814"/>
                  </a:lnTo>
                  <a:lnTo>
                    <a:pt x="386" y="1813"/>
                  </a:lnTo>
                  <a:lnTo>
                    <a:pt x="383" y="1813"/>
                  </a:lnTo>
                  <a:lnTo>
                    <a:pt x="379" y="1813"/>
                  </a:lnTo>
                  <a:lnTo>
                    <a:pt x="376" y="1814"/>
                  </a:lnTo>
                  <a:lnTo>
                    <a:pt x="373" y="1815"/>
                  </a:lnTo>
                  <a:lnTo>
                    <a:pt x="369" y="1817"/>
                  </a:lnTo>
                  <a:lnTo>
                    <a:pt x="366" y="1820"/>
                  </a:lnTo>
                  <a:lnTo>
                    <a:pt x="363" y="1824"/>
                  </a:lnTo>
                  <a:lnTo>
                    <a:pt x="361" y="1822"/>
                  </a:lnTo>
                  <a:lnTo>
                    <a:pt x="355" y="1819"/>
                  </a:lnTo>
                  <a:lnTo>
                    <a:pt x="350" y="1818"/>
                  </a:lnTo>
                  <a:lnTo>
                    <a:pt x="344" y="1817"/>
                  </a:lnTo>
                  <a:lnTo>
                    <a:pt x="338" y="1817"/>
                  </a:lnTo>
                  <a:lnTo>
                    <a:pt x="330" y="1818"/>
                  </a:lnTo>
                  <a:lnTo>
                    <a:pt x="323" y="1820"/>
                  </a:lnTo>
                  <a:lnTo>
                    <a:pt x="317" y="1822"/>
                  </a:lnTo>
                  <a:lnTo>
                    <a:pt x="311" y="1827"/>
                  </a:lnTo>
                  <a:lnTo>
                    <a:pt x="306" y="1830"/>
                  </a:lnTo>
                  <a:lnTo>
                    <a:pt x="302" y="1835"/>
                  </a:lnTo>
                  <a:lnTo>
                    <a:pt x="297" y="1840"/>
                  </a:lnTo>
                  <a:lnTo>
                    <a:pt x="294" y="1845"/>
                  </a:lnTo>
                  <a:lnTo>
                    <a:pt x="291" y="1851"/>
                  </a:lnTo>
                  <a:lnTo>
                    <a:pt x="299" y="1849"/>
                  </a:lnTo>
                  <a:lnTo>
                    <a:pt x="307" y="1849"/>
                  </a:lnTo>
                  <a:lnTo>
                    <a:pt x="315" y="1851"/>
                  </a:lnTo>
                  <a:lnTo>
                    <a:pt x="323" y="1853"/>
                  </a:lnTo>
                  <a:lnTo>
                    <a:pt x="330" y="1854"/>
                  </a:lnTo>
                  <a:lnTo>
                    <a:pt x="336" y="1857"/>
                  </a:lnTo>
                  <a:lnTo>
                    <a:pt x="342" y="1860"/>
                  </a:lnTo>
                  <a:lnTo>
                    <a:pt x="347" y="1864"/>
                  </a:lnTo>
                  <a:lnTo>
                    <a:pt x="347" y="1867"/>
                  </a:lnTo>
                  <a:lnTo>
                    <a:pt x="347" y="1871"/>
                  </a:lnTo>
                  <a:lnTo>
                    <a:pt x="348" y="1874"/>
                  </a:lnTo>
                  <a:lnTo>
                    <a:pt x="349" y="1879"/>
                  </a:lnTo>
                  <a:lnTo>
                    <a:pt x="353" y="1885"/>
                  </a:lnTo>
                  <a:lnTo>
                    <a:pt x="358" y="1890"/>
                  </a:lnTo>
                  <a:lnTo>
                    <a:pt x="365" y="1894"/>
                  </a:lnTo>
                  <a:lnTo>
                    <a:pt x="372" y="1895"/>
                  </a:lnTo>
                  <a:lnTo>
                    <a:pt x="375" y="1895"/>
                  </a:lnTo>
                  <a:lnTo>
                    <a:pt x="379" y="1894"/>
                  </a:lnTo>
                  <a:lnTo>
                    <a:pt x="382" y="1893"/>
                  </a:lnTo>
                  <a:lnTo>
                    <a:pt x="386" y="1891"/>
                  </a:lnTo>
                  <a:lnTo>
                    <a:pt x="390" y="1895"/>
                  </a:lnTo>
                  <a:lnTo>
                    <a:pt x="394" y="1899"/>
                  </a:lnTo>
                  <a:lnTo>
                    <a:pt x="399" y="1903"/>
                  </a:lnTo>
                  <a:lnTo>
                    <a:pt x="404" y="1905"/>
                  </a:lnTo>
                  <a:lnTo>
                    <a:pt x="415" y="1910"/>
                  </a:lnTo>
                  <a:lnTo>
                    <a:pt x="427" y="1913"/>
                  </a:lnTo>
                  <a:lnTo>
                    <a:pt x="431" y="1914"/>
                  </a:lnTo>
                  <a:lnTo>
                    <a:pt x="435" y="1917"/>
                  </a:lnTo>
                  <a:lnTo>
                    <a:pt x="437" y="1919"/>
                  </a:lnTo>
                  <a:lnTo>
                    <a:pt x="439" y="1921"/>
                  </a:lnTo>
                  <a:lnTo>
                    <a:pt x="439" y="1923"/>
                  </a:lnTo>
                  <a:lnTo>
                    <a:pt x="438" y="1926"/>
                  </a:lnTo>
                  <a:lnTo>
                    <a:pt x="436" y="1928"/>
                  </a:lnTo>
                  <a:lnTo>
                    <a:pt x="433" y="1930"/>
                  </a:lnTo>
                  <a:lnTo>
                    <a:pt x="422" y="1934"/>
                  </a:lnTo>
                  <a:lnTo>
                    <a:pt x="408" y="1935"/>
                  </a:lnTo>
                  <a:lnTo>
                    <a:pt x="397" y="1936"/>
                  </a:lnTo>
                  <a:lnTo>
                    <a:pt x="389" y="1936"/>
                  </a:lnTo>
                  <a:lnTo>
                    <a:pt x="382" y="1936"/>
                  </a:lnTo>
                  <a:lnTo>
                    <a:pt x="374" y="1937"/>
                  </a:lnTo>
                  <a:lnTo>
                    <a:pt x="361" y="1940"/>
                  </a:lnTo>
                  <a:lnTo>
                    <a:pt x="357" y="1943"/>
                  </a:lnTo>
                  <a:lnTo>
                    <a:pt x="354" y="1940"/>
                  </a:lnTo>
                  <a:lnTo>
                    <a:pt x="345" y="1936"/>
                  </a:lnTo>
                  <a:lnTo>
                    <a:pt x="340" y="1934"/>
                  </a:lnTo>
                  <a:lnTo>
                    <a:pt x="333" y="1934"/>
                  </a:lnTo>
                  <a:lnTo>
                    <a:pt x="326" y="1935"/>
                  </a:lnTo>
                  <a:lnTo>
                    <a:pt x="318" y="1938"/>
                  </a:lnTo>
                  <a:lnTo>
                    <a:pt x="314" y="1941"/>
                  </a:lnTo>
                  <a:lnTo>
                    <a:pt x="311" y="1945"/>
                  </a:lnTo>
                  <a:lnTo>
                    <a:pt x="309" y="1948"/>
                  </a:lnTo>
                  <a:lnTo>
                    <a:pt x="308" y="1952"/>
                  </a:lnTo>
                  <a:lnTo>
                    <a:pt x="307" y="1958"/>
                  </a:lnTo>
                  <a:lnTo>
                    <a:pt x="307" y="1960"/>
                  </a:lnTo>
                  <a:lnTo>
                    <a:pt x="302" y="1961"/>
                  </a:lnTo>
                  <a:lnTo>
                    <a:pt x="292" y="1965"/>
                  </a:lnTo>
                  <a:lnTo>
                    <a:pt x="286" y="1970"/>
                  </a:lnTo>
                  <a:lnTo>
                    <a:pt x="280" y="1974"/>
                  </a:lnTo>
                  <a:lnTo>
                    <a:pt x="275" y="1979"/>
                  </a:lnTo>
                  <a:lnTo>
                    <a:pt x="270" y="1987"/>
                  </a:lnTo>
                  <a:lnTo>
                    <a:pt x="268" y="1993"/>
                  </a:lnTo>
                  <a:lnTo>
                    <a:pt x="266" y="1999"/>
                  </a:lnTo>
                  <a:lnTo>
                    <a:pt x="265" y="2005"/>
                  </a:lnTo>
                  <a:lnTo>
                    <a:pt x="265" y="2013"/>
                  </a:lnTo>
                  <a:lnTo>
                    <a:pt x="265" y="2026"/>
                  </a:lnTo>
                  <a:lnTo>
                    <a:pt x="268" y="2039"/>
                  </a:lnTo>
                  <a:lnTo>
                    <a:pt x="268" y="2039"/>
                  </a:lnTo>
                  <a:lnTo>
                    <a:pt x="269" y="2039"/>
                  </a:lnTo>
                  <a:lnTo>
                    <a:pt x="270" y="2039"/>
                  </a:lnTo>
                  <a:lnTo>
                    <a:pt x="271" y="2037"/>
                  </a:lnTo>
                  <a:lnTo>
                    <a:pt x="274" y="2032"/>
                  </a:lnTo>
                  <a:lnTo>
                    <a:pt x="279" y="2027"/>
                  </a:lnTo>
                  <a:lnTo>
                    <a:pt x="286" y="2020"/>
                  </a:lnTo>
                  <a:lnTo>
                    <a:pt x="294" y="2015"/>
                  </a:lnTo>
                  <a:lnTo>
                    <a:pt x="299" y="2013"/>
                  </a:lnTo>
                  <a:lnTo>
                    <a:pt x="306" y="2011"/>
                  </a:lnTo>
                  <a:lnTo>
                    <a:pt x="312" y="2009"/>
                  </a:lnTo>
                  <a:lnTo>
                    <a:pt x="319" y="2009"/>
                  </a:lnTo>
                  <a:lnTo>
                    <a:pt x="320" y="2012"/>
                  </a:lnTo>
                  <a:lnTo>
                    <a:pt x="323" y="2015"/>
                  </a:lnTo>
                  <a:lnTo>
                    <a:pt x="325" y="2018"/>
                  </a:lnTo>
                  <a:lnTo>
                    <a:pt x="329" y="2020"/>
                  </a:lnTo>
                  <a:lnTo>
                    <a:pt x="333" y="2023"/>
                  </a:lnTo>
                  <a:lnTo>
                    <a:pt x="337" y="2024"/>
                  </a:lnTo>
                  <a:lnTo>
                    <a:pt x="342" y="2025"/>
                  </a:lnTo>
                  <a:lnTo>
                    <a:pt x="347" y="2024"/>
                  </a:lnTo>
                  <a:lnTo>
                    <a:pt x="354" y="2022"/>
                  </a:lnTo>
                  <a:lnTo>
                    <a:pt x="359" y="2018"/>
                  </a:lnTo>
                  <a:lnTo>
                    <a:pt x="364" y="2014"/>
                  </a:lnTo>
                  <a:lnTo>
                    <a:pt x="367" y="2011"/>
                  </a:lnTo>
                  <a:lnTo>
                    <a:pt x="372" y="2004"/>
                  </a:lnTo>
                  <a:lnTo>
                    <a:pt x="373" y="2002"/>
                  </a:lnTo>
                  <a:lnTo>
                    <a:pt x="375" y="2002"/>
                  </a:lnTo>
                  <a:lnTo>
                    <a:pt x="381" y="2003"/>
                  </a:lnTo>
                  <a:lnTo>
                    <a:pt x="386" y="2003"/>
                  </a:lnTo>
                  <a:lnTo>
                    <a:pt x="391" y="2001"/>
                  </a:lnTo>
                  <a:lnTo>
                    <a:pt x="398" y="1999"/>
                  </a:lnTo>
                  <a:lnTo>
                    <a:pt x="405" y="1994"/>
                  </a:lnTo>
                  <a:lnTo>
                    <a:pt x="415" y="1988"/>
                  </a:lnTo>
                  <a:lnTo>
                    <a:pt x="423" y="1985"/>
                  </a:lnTo>
                  <a:lnTo>
                    <a:pt x="430" y="1984"/>
                  </a:lnTo>
                  <a:lnTo>
                    <a:pt x="436" y="1984"/>
                  </a:lnTo>
                  <a:lnTo>
                    <a:pt x="441" y="1984"/>
                  </a:lnTo>
                  <a:lnTo>
                    <a:pt x="444" y="1986"/>
                  </a:lnTo>
                  <a:lnTo>
                    <a:pt x="447" y="1987"/>
                  </a:lnTo>
                  <a:lnTo>
                    <a:pt x="448" y="1988"/>
                  </a:lnTo>
                  <a:lnTo>
                    <a:pt x="448" y="1993"/>
                  </a:lnTo>
                  <a:lnTo>
                    <a:pt x="445" y="2001"/>
                  </a:lnTo>
                  <a:lnTo>
                    <a:pt x="440" y="2012"/>
                  </a:lnTo>
                  <a:lnTo>
                    <a:pt x="434" y="2022"/>
                  </a:lnTo>
                  <a:lnTo>
                    <a:pt x="428" y="2030"/>
                  </a:lnTo>
                  <a:lnTo>
                    <a:pt x="423" y="2038"/>
                  </a:lnTo>
                  <a:lnTo>
                    <a:pt x="420" y="2045"/>
                  </a:lnTo>
                  <a:lnTo>
                    <a:pt x="419" y="2053"/>
                  </a:lnTo>
                  <a:lnTo>
                    <a:pt x="415" y="2053"/>
                  </a:lnTo>
                  <a:lnTo>
                    <a:pt x="412" y="2054"/>
                  </a:lnTo>
                  <a:lnTo>
                    <a:pt x="409" y="2055"/>
                  </a:lnTo>
                  <a:lnTo>
                    <a:pt x="406" y="2056"/>
                  </a:lnTo>
                  <a:lnTo>
                    <a:pt x="402" y="2062"/>
                  </a:lnTo>
                  <a:lnTo>
                    <a:pt x="399" y="2067"/>
                  </a:lnTo>
                  <a:lnTo>
                    <a:pt x="397" y="2075"/>
                  </a:lnTo>
                  <a:lnTo>
                    <a:pt x="398" y="2081"/>
                  </a:lnTo>
                  <a:lnTo>
                    <a:pt x="399" y="2084"/>
                  </a:lnTo>
                  <a:lnTo>
                    <a:pt x="401" y="2088"/>
                  </a:lnTo>
                  <a:lnTo>
                    <a:pt x="403" y="2091"/>
                  </a:lnTo>
                  <a:lnTo>
                    <a:pt x="406" y="2094"/>
                  </a:lnTo>
                  <a:lnTo>
                    <a:pt x="404" y="2100"/>
                  </a:lnTo>
                  <a:lnTo>
                    <a:pt x="401" y="2108"/>
                  </a:lnTo>
                  <a:lnTo>
                    <a:pt x="399" y="2118"/>
                  </a:lnTo>
                  <a:lnTo>
                    <a:pt x="398" y="2126"/>
                  </a:lnTo>
                  <a:lnTo>
                    <a:pt x="399" y="2132"/>
                  </a:lnTo>
                  <a:lnTo>
                    <a:pt x="400" y="2138"/>
                  </a:lnTo>
                  <a:lnTo>
                    <a:pt x="402" y="2145"/>
                  </a:lnTo>
                  <a:lnTo>
                    <a:pt x="406" y="2150"/>
                  </a:lnTo>
                  <a:lnTo>
                    <a:pt x="410" y="2157"/>
                  </a:lnTo>
                  <a:lnTo>
                    <a:pt x="415" y="2162"/>
                  </a:lnTo>
                  <a:lnTo>
                    <a:pt x="421" y="2166"/>
                  </a:lnTo>
                  <a:lnTo>
                    <a:pt x="428" y="2170"/>
                  </a:lnTo>
                  <a:lnTo>
                    <a:pt x="429" y="2166"/>
                  </a:lnTo>
                  <a:lnTo>
                    <a:pt x="429" y="2156"/>
                  </a:lnTo>
                  <a:lnTo>
                    <a:pt x="429" y="2149"/>
                  </a:lnTo>
                  <a:lnTo>
                    <a:pt x="430" y="2142"/>
                  </a:lnTo>
                  <a:lnTo>
                    <a:pt x="432" y="2133"/>
                  </a:lnTo>
                  <a:lnTo>
                    <a:pt x="434" y="2125"/>
                  </a:lnTo>
                  <a:lnTo>
                    <a:pt x="438" y="2120"/>
                  </a:lnTo>
                  <a:lnTo>
                    <a:pt x="442" y="2116"/>
                  </a:lnTo>
                  <a:lnTo>
                    <a:pt x="446" y="2113"/>
                  </a:lnTo>
                  <a:lnTo>
                    <a:pt x="447" y="2113"/>
                  </a:lnTo>
                  <a:lnTo>
                    <a:pt x="450" y="2113"/>
                  </a:lnTo>
                  <a:lnTo>
                    <a:pt x="456" y="2113"/>
                  </a:lnTo>
                  <a:lnTo>
                    <a:pt x="460" y="2111"/>
                  </a:lnTo>
                  <a:lnTo>
                    <a:pt x="464" y="2109"/>
                  </a:lnTo>
                  <a:lnTo>
                    <a:pt x="468" y="2106"/>
                  </a:lnTo>
                  <a:lnTo>
                    <a:pt x="471" y="2100"/>
                  </a:lnTo>
                  <a:lnTo>
                    <a:pt x="473" y="2095"/>
                  </a:lnTo>
                  <a:lnTo>
                    <a:pt x="474" y="2091"/>
                  </a:lnTo>
                  <a:lnTo>
                    <a:pt x="475" y="2086"/>
                  </a:lnTo>
                  <a:lnTo>
                    <a:pt x="475" y="2081"/>
                  </a:lnTo>
                  <a:lnTo>
                    <a:pt x="474" y="2077"/>
                  </a:lnTo>
                  <a:lnTo>
                    <a:pt x="473" y="2072"/>
                  </a:lnTo>
                  <a:lnTo>
                    <a:pt x="471" y="2069"/>
                  </a:lnTo>
                  <a:lnTo>
                    <a:pt x="468" y="2065"/>
                  </a:lnTo>
                  <a:lnTo>
                    <a:pt x="471" y="2064"/>
                  </a:lnTo>
                  <a:lnTo>
                    <a:pt x="474" y="2062"/>
                  </a:lnTo>
                  <a:lnTo>
                    <a:pt x="476" y="2057"/>
                  </a:lnTo>
                  <a:lnTo>
                    <a:pt x="479" y="2051"/>
                  </a:lnTo>
                  <a:lnTo>
                    <a:pt x="482" y="2042"/>
                  </a:lnTo>
                  <a:lnTo>
                    <a:pt x="485" y="2030"/>
                  </a:lnTo>
                  <a:lnTo>
                    <a:pt x="487" y="2019"/>
                  </a:lnTo>
                  <a:lnTo>
                    <a:pt x="490" y="2010"/>
                  </a:lnTo>
                  <a:lnTo>
                    <a:pt x="494" y="1999"/>
                  </a:lnTo>
                  <a:lnTo>
                    <a:pt x="500" y="1989"/>
                  </a:lnTo>
                  <a:lnTo>
                    <a:pt x="507" y="1981"/>
                  </a:lnTo>
                  <a:lnTo>
                    <a:pt x="512" y="1976"/>
                  </a:lnTo>
                  <a:lnTo>
                    <a:pt x="515" y="1975"/>
                  </a:lnTo>
                  <a:lnTo>
                    <a:pt x="518" y="1974"/>
                  </a:lnTo>
                  <a:lnTo>
                    <a:pt x="521" y="1973"/>
                  </a:lnTo>
                  <a:lnTo>
                    <a:pt x="525" y="1973"/>
                  </a:lnTo>
                  <a:lnTo>
                    <a:pt x="529" y="1974"/>
                  </a:lnTo>
                  <a:lnTo>
                    <a:pt x="533" y="1975"/>
                  </a:lnTo>
                  <a:lnTo>
                    <a:pt x="537" y="1977"/>
                  </a:lnTo>
                  <a:lnTo>
                    <a:pt x="541" y="1980"/>
                  </a:lnTo>
                  <a:lnTo>
                    <a:pt x="549" y="1988"/>
                  </a:lnTo>
                  <a:lnTo>
                    <a:pt x="556" y="1992"/>
                  </a:lnTo>
                  <a:lnTo>
                    <a:pt x="562" y="1994"/>
                  </a:lnTo>
                  <a:lnTo>
                    <a:pt x="567" y="1994"/>
                  </a:lnTo>
                  <a:lnTo>
                    <a:pt x="575" y="1993"/>
                  </a:lnTo>
                  <a:lnTo>
                    <a:pt x="577" y="1991"/>
                  </a:lnTo>
                  <a:lnTo>
                    <a:pt x="577" y="1994"/>
                  </a:lnTo>
                  <a:lnTo>
                    <a:pt x="579" y="2001"/>
                  </a:lnTo>
                  <a:lnTo>
                    <a:pt x="581" y="2005"/>
                  </a:lnTo>
                  <a:lnTo>
                    <a:pt x="584" y="2009"/>
                  </a:lnTo>
                  <a:lnTo>
                    <a:pt x="588" y="2012"/>
                  </a:lnTo>
                  <a:lnTo>
                    <a:pt x="594" y="2014"/>
                  </a:lnTo>
                  <a:lnTo>
                    <a:pt x="600" y="2015"/>
                  </a:lnTo>
                  <a:lnTo>
                    <a:pt x="604" y="2014"/>
                  </a:lnTo>
                  <a:lnTo>
                    <a:pt x="609" y="2013"/>
                  </a:lnTo>
                  <a:lnTo>
                    <a:pt x="612" y="2011"/>
                  </a:lnTo>
                  <a:lnTo>
                    <a:pt x="616" y="2006"/>
                  </a:lnTo>
                  <a:lnTo>
                    <a:pt x="617" y="2004"/>
                  </a:lnTo>
                  <a:lnTo>
                    <a:pt x="621" y="2006"/>
                  </a:lnTo>
                  <a:lnTo>
                    <a:pt x="625" y="2010"/>
                  </a:lnTo>
                  <a:lnTo>
                    <a:pt x="627" y="2014"/>
                  </a:lnTo>
                  <a:lnTo>
                    <a:pt x="629" y="2018"/>
                  </a:lnTo>
                  <a:lnTo>
                    <a:pt x="632" y="2027"/>
                  </a:lnTo>
                  <a:lnTo>
                    <a:pt x="634" y="2034"/>
                  </a:lnTo>
                  <a:lnTo>
                    <a:pt x="634" y="2042"/>
                  </a:lnTo>
                  <a:lnTo>
                    <a:pt x="634" y="2051"/>
                  </a:lnTo>
                  <a:lnTo>
                    <a:pt x="640" y="2047"/>
                  </a:lnTo>
                  <a:lnTo>
                    <a:pt x="646" y="2041"/>
                  </a:lnTo>
                  <a:lnTo>
                    <a:pt x="651" y="2034"/>
                  </a:lnTo>
                  <a:lnTo>
                    <a:pt x="656" y="2026"/>
                  </a:lnTo>
                  <a:lnTo>
                    <a:pt x="659" y="2016"/>
                  </a:lnTo>
                  <a:lnTo>
                    <a:pt x="661" y="2006"/>
                  </a:lnTo>
                  <a:lnTo>
                    <a:pt x="662" y="1997"/>
                  </a:lnTo>
                  <a:lnTo>
                    <a:pt x="661" y="1987"/>
                  </a:lnTo>
                  <a:lnTo>
                    <a:pt x="658" y="1980"/>
                  </a:lnTo>
                  <a:lnTo>
                    <a:pt x="655" y="1974"/>
                  </a:lnTo>
                  <a:lnTo>
                    <a:pt x="650" y="1968"/>
                  </a:lnTo>
                  <a:lnTo>
                    <a:pt x="645" y="1964"/>
                  </a:lnTo>
                  <a:lnTo>
                    <a:pt x="637" y="1959"/>
                  </a:lnTo>
                  <a:lnTo>
                    <a:pt x="634" y="1957"/>
                  </a:lnTo>
                  <a:lnTo>
                    <a:pt x="634" y="1953"/>
                  </a:lnTo>
                  <a:lnTo>
                    <a:pt x="634" y="1948"/>
                  </a:lnTo>
                  <a:lnTo>
                    <a:pt x="633" y="1945"/>
                  </a:lnTo>
                  <a:lnTo>
                    <a:pt x="631" y="1941"/>
                  </a:lnTo>
                  <a:lnTo>
                    <a:pt x="629" y="1938"/>
                  </a:lnTo>
                  <a:lnTo>
                    <a:pt x="626" y="1936"/>
                  </a:lnTo>
                  <a:lnTo>
                    <a:pt x="621" y="1934"/>
                  </a:lnTo>
                  <a:lnTo>
                    <a:pt x="617" y="1933"/>
                  </a:lnTo>
                  <a:lnTo>
                    <a:pt x="613" y="1933"/>
                  </a:lnTo>
                  <a:lnTo>
                    <a:pt x="609" y="1933"/>
                  </a:lnTo>
                  <a:lnTo>
                    <a:pt x="604" y="1935"/>
                  </a:lnTo>
                  <a:lnTo>
                    <a:pt x="602" y="1935"/>
                  </a:lnTo>
                  <a:lnTo>
                    <a:pt x="602" y="1934"/>
                  </a:lnTo>
                  <a:lnTo>
                    <a:pt x="600" y="1930"/>
                  </a:lnTo>
                  <a:lnTo>
                    <a:pt x="598" y="1927"/>
                  </a:lnTo>
                  <a:lnTo>
                    <a:pt x="595" y="1925"/>
                  </a:lnTo>
                  <a:lnTo>
                    <a:pt x="591" y="1924"/>
                  </a:lnTo>
                  <a:lnTo>
                    <a:pt x="585" y="1922"/>
                  </a:lnTo>
                  <a:lnTo>
                    <a:pt x="577" y="1922"/>
                  </a:lnTo>
                  <a:lnTo>
                    <a:pt x="571" y="1922"/>
                  </a:lnTo>
                  <a:lnTo>
                    <a:pt x="569" y="1922"/>
                  </a:lnTo>
                  <a:lnTo>
                    <a:pt x="567" y="1922"/>
                  </a:lnTo>
                  <a:lnTo>
                    <a:pt x="567" y="1922"/>
                  </a:lnTo>
                  <a:lnTo>
                    <a:pt x="567" y="1920"/>
                  </a:lnTo>
                  <a:lnTo>
                    <a:pt x="577" y="1911"/>
                  </a:lnTo>
                  <a:lnTo>
                    <a:pt x="595" y="1896"/>
                  </a:lnTo>
                  <a:lnTo>
                    <a:pt x="613" y="1881"/>
                  </a:lnTo>
                  <a:lnTo>
                    <a:pt x="621" y="1874"/>
                  </a:lnTo>
                  <a:lnTo>
                    <a:pt x="637" y="1860"/>
                  </a:lnTo>
                  <a:lnTo>
                    <a:pt x="673" y="1828"/>
                  </a:lnTo>
                  <a:lnTo>
                    <a:pt x="714" y="1790"/>
                  </a:lnTo>
                  <a:lnTo>
                    <a:pt x="743" y="1764"/>
                  </a:lnTo>
                  <a:lnTo>
                    <a:pt x="758" y="1750"/>
                  </a:lnTo>
                  <a:lnTo>
                    <a:pt x="774" y="1735"/>
                  </a:lnTo>
                  <a:lnTo>
                    <a:pt x="790" y="1719"/>
                  </a:lnTo>
                  <a:lnTo>
                    <a:pt x="806" y="1703"/>
                  </a:lnTo>
                  <a:lnTo>
                    <a:pt x="808" y="1719"/>
                  </a:lnTo>
                  <a:lnTo>
                    <a:pt x="811" y="1730"/>
                  </a:lnTo>
                  <a:lnTo>
                    <a:pt x="813" y="1734"/>
                  </a:lnTo>
                  <a:lnTo>
                    <a:pt x="814" y="1736"/>
                  </a:lnTo>
                  <a:lnTo>
                    <a:pt x="816" y="1737"/>
                  </a:lnTo>
                  <a:lnTo>
                    <a:pt x="818" y="1736"/>
                  </a:lnTo>
                  <a:lnTo>
                    <a:pt x="828" y="1721"/>
                  </a:lnTo>
                  <a:lnTo>
                    <a:pt x="839" y="1707"/>
                  </a:lnTo>
                  <a:lnTo>
                    <a:pt x="851" y="1693"/>
                  </a:lnTo>
                  <a:lnTo>
                    <a:pt x="864" y="1680"/>
                  </a:lnTo>
                  <a:lnTo>
                    <a:pt x="884" y="1659"/>
                  </a:lnTo>
                  <a:lnTo>
                    <a:pt x="904" y="1639"/>
                  </a:lnTo>
                  <a:lnTo>
                    <a:pt x="924" y="1618"/>
                  </a:lnTo>
                  <a:lnTo>
                    <a:pt x="942" y="1596"/>
                  </a:lnTo>
                  <a:lnTo>
                    <a:pt x="950" y="1586"/>
                  </a:lnTo>
                  <a:lnTo>
                    <a:pt x="958" y="1574"/>
                  </a:lnTo>
                  <a:lnTo>
                    <a:pt x="966" y="1562"/>
                  </a:lnTo>
                  <a:lnTo>
                    <a:pt x="973" y="1550"/>
                  </a:lnTo>
                  <a:lnTo>
                    <a:pt x="979" y="1538"/>
                  </a:lnTo>
                  <a:lnTo>
                    <a:pt x="984" y="1525"/>
                  </a:lnTo>
                  <a:lnTo>
                    <a:pt x="989" y="1512"/>
                  </a:lnTo>
                  <a:lnTo>
                    <a:pt x="993" y="1498"/>
                  </a:lnTo>
                  <a:lnTo>
                    <a:pt x="996" y="1512"/>
                  </a:lnTo>
                  <a:lnTo>
                    <a:pt x="1000" y="1527"/>
                  </a:lnTo>
                  <a:lnTo>
                    <a:pt x="1002" y="1542"/>
                  </a:lnTo>
                  <a:lnTo>
                    <a:pt x="1003" y="1558"/>
                  </a:lnTo>
                  <a:lnTo>
                    <a:pt x="1003" y="1564"/>
                  </a:lnTo>
                  <a:lnTo>
                    <a:pt x="1004" y="1567"/>
                  </a:lnTo>
                  <a:lnTo>
                    <a:pt x="1005" y="1568"/>
                  </a:lnTo>
                  <a:lnTo>
                    <a:pt x="1007" y="1569"/>
                  </a:lnTo>
                  <a:lnTo>
                    <a:pt x="1012" y="1567"/>
                  </a:lnTo>
                  <a:lnTo>
                    <a:pt x="1020" y="1563"/>
                  </a:lnTo>
                  <a:lnTo>
                    <a:pt x="1021" y="1575"/>
                  </a:lnTo>
                  <a:lnTo>
                    <a:pt x="1023" y="1587"/>
                  </a:lnTo>
                  <a:lnTo>
                    <a:pt x="1025" y="1599"/>
                  </a:lnTo>
                  <a:lnTo>
                    <a:pt x="1026" y="1609"/>
                  </a:lnTo>
                  <a:lnTo>
                    <a:pt x="1025" y="1624"/>
                  </a:lnTo>
                  <a:lnTo>
                    <a:pt x="1022" y="1636"/>
                  </a:lnTo>
                  <a:lnTo>
                    <a:pt x="1019" y="1648"/>
                  </a:lnTo>
                  <a:lnTo>
                    <a:pt x="1014" y="1665"/>
                  </a:lnTo>
                  <a:lnTo>
                    <a:pt x="1009" y="1676"/>
                  </a:lnTo>
                  <a:lnTo>
                    <a:pt x="1004" y="1688"/>
                  </a:lnTo>
                  <a:lnTo>
                    <a:pt x="996" y="1700"/>
                  </a:lnTo>
                  <a:lnTo>
                    <a:pt x="988" y="1712"/>
                  </a:lnTo>
                  <a:lnTo>
                    <a:pt x="977" y="1725"/>
                  </a:lnTo>
                  <a:lnTo>
                    <a:pt x="965" y="1739"/>
                  </a:lnTo>
                  <a:lnTo>
                    <a:pt x="952" y="1754"/>
                  </a:lnTo>
                  <a:lnTo>
                    <a:pt x="939" y="1771"/>
                  </a:lnTo>
                  <a:lnTo>
                    <a:pt x="927" y="1784"/>
                  </a:lnTo>
                  <a:lnTo>
                    <a:pt x="917" y="1798"/>
                  </a:lnTo>
                  <a:lnTo>
                    <a:pt x="909" y="1811"/>
                  </a:lnTo>
                  <a:lnTo>
                    <a:pt x="902" y="1824"/>
                  </a:lnTo>
                  <a:lnTo>
                    <a:pt x="897" y="1837"/>
                  </a:lnTo>
                  <a:lnTo>
                    <a:pt x="894" y="1849"/>
                  </a:lnTo>
                  <a:lnTo>
                    <a:pt x="893" y="1864"/>
                  </a:lnTo>
                  <a:lnTo>
                    <a:pt x="893" y="1879"/>
                  </a:lnTo>
                  <a:lnTo>
                    <a:pt x="895" y="1890"/>
                  </a:lnTo>
                  <a:lnTo>
                    <a:pt x="898" y="1900"/>
                  </a:lnTo>
                  <a:lnTo>
                    <a:pt x="903" y="1909"/>
                  </a:lnTo>
                  <a:lnTo>
                    <a:pt x="910" y="1918"/>
                  </a:lnTo>
                  <a:lnTo>
                    <a:pt x="917" y="1925"/>
                  </a:lnTo>
                  <a:lnTo>
                    <a:pt x="926" y="1931"/>
                  </a:lnTo>
                  <a:lnTo>
                    <a:pt x="935" y="1936"/>
                  </a:lnTo>
                  <a:lnTo>
                    <a:pt x="945" y="1940"/>
                  </a:lnTo>
                  <a:lnTo>
                    <a:pt x="955" y="1945"/>
                  </a:lnTo>
                  <a:lnTo>
                    <a:pt x="966" y="1946"/>
                  </a:lnTo>
                  <a:lnTo>
                    <a:pt x="977" y="1945"/>
                  </a:lnTo>
                  <a:lnTo>
                    <a:pt x="988" y="1943"/>
                  </a:lnTo>
                  <a:lnTo>
                    <a:pt x="998" y="1939"/>
                  </a:lnTo>
                  <a:lnTo>
                    <a:pt x="1007" y="1935"/>
                  </a:lnTo>
                  <a:lnTo>
                    <a:pt x="1015" y="1930"/>
                  </a:lnTo>
                  <a:lnTo>
                    <a:pt x="1022" y="1924"/>
                  </a:lnTo>
                  <a:lnTo>
                    <a:pt x="1023" y="1920"/>
                  </a:lnTo>
                  <a:lnTo>
                    <a:pt x="1021" y="1915"/>
                  </a:lnTo>
                  <a:lnTo>
                    <a:pt x="1018" y="1911"/>
                  </a:lnTo>
                  <a:lnTo>
                    <a:pt x="1015" y="1906"/>
                  </a:lnTo>
                  <a:lnTo>
                    <a:pt x="1012" y="1898"/>
                  </a:lnTo>
                  <a:lnTo>
                    <a:pt x="1010" y="1891"/>
                  </a:lnTo>
                  <a:lnTo>
                    <a:pt x="1010" y="1886"/>
                  </a:lnTo>
                  <a:lnTo>
                    <a:pt x="1011" y="1882"/>
                  </a:lnTo>
                  <a:lnTo>
                    <a:pt x="1012" y="1878"/>
                  </a:lnTo>
                  <a:lnTo>
                    <a:pt x="1015" y="1872"/>
                  </a:lnTo>
                  <a:lnTo>
                    <a:pt x="1026" y="1855"/>
                  </a:lnTo>
                  <a:lnTo>
                    <a:pt x="1044" y="1831"/>
                  </a:lnTo>
                  <a:lnTo>
                    <a:pt x="1065" y="1804"/>
                  </a:lnTo>
                  <a:lnTo>
                    <a:pt x="1084" y="1780"/>
                  </a:lnTo>
                  <a:lnTo>
                    <a:pt x="1080" y="1804"/>
                  </a:lnTo>
                  <a:lnTo>
                    <a:pt x="1076" y="1827"/>
                  </a:lnTo>
                  <a:lnTo>
                    <a:pt x="1070" y="1849"/>
                  </a:lnTo>
                  <a:lnTo>
                    <a:pt x="1064" y="1870"/>
                  </a:lnTo>
                  <a:lnTo>
                    <a:pt x="1057" y="1888"/>
                  </a:lnTo>
                  <a:lnTo>
                    <a:pt x="1050" y="1904"/>
                  </a:lnTo>
                  <a:lnTo>
                    <a:pt x="1043" y="1917"/>
                  </a:lnTo>
                  <a:lnTo>
                    <a:pt x="1036" y="1927"/>
                  </a:lnTo>
                  <a:lnTo>
                    <a:pt x="1031" y="1933"/>
                  </a:lnTo>
                  <a:lnTo>
                    <a:pt x="1025" y="1939"/>
                  </a:lnTo>
                  <a:lnTo>
                    <a:pt x="1019" y="1944"/>
                  </a:lnTo>
                  <a:lnTo>
                    <a:pt x="1013" y="1948"/>
                  </a:lnTo>
                  <a:lnTo>
                    <a:pt x="1007" y="1952"/>
                  </a:lnTo>
                  <a:lnTo>
                    <a:pt x="1001" y="1956"/>
                  </a:lnTo>
                  <a:lnTo>
                    <a:pt x="995" y="1959"/>
                  </a:lnTo>
                  <a:lnTo>
                    <a:pt x="988" y="1961"/>
                  </a:lnTo>
                  <a:lnTo>
                    <a:pt x="975" y="1964"/>
                  </a:lnTo>
                  <a:lnTo>
                    <a:pt x="960" y="1965"/>
                  </a:lnTo>
                  <a:lnTo>
                    <a:pt x="953" y="1965"/>
                  </a:lnTo>
                  <a:lnTo>
                    <a:pt x="946" y="1964"/>
                  </a:lnTo>
                  <a:lnTo>
                    <a:pt x="939" y="1962"/>
                  </a:lnTo>
                  <a:lnTo>
                    <a:pt x="932" y="1959"/>
                  </a:lnTo>
                  <a:lnTo>
                    <a:pt x="925" y="1956"/>
                  </a:lnTo>
                  <a:lnTo>
                    <a:pt x="918" y="1951"/>
                  </a:lnTo>
                  <a:lnTo>
                    <a:pt x="912" y="1946"/>
                  </a:lnTo>
                  <a:lnTo>
                    <a:pt x="905" y="1940"/>
                  </a:lnTo>
                  <a:lnTo>
                    <a:pt x="899" y="1934"/>
                  </a:lnTo>
                  <a:lnTo>
                    <a:pt x="893" y="1927"/>
                  </a:lnTo>
                  <a:lnTo>
                    <a:pt x="888" y="1921"/>
                  </a:lnTo>
                  <a:lnTo>
                    <a:pt x="883" y="1913"/>
                  </a:lnTo>
                  <a:lnTo>
                    <a:pt x="879" y="1906"/>
                  </a:lnTo>
                  <a:lnTo>
                    <a:pt x="875" y="1898"/>
                  </a:lnTo>
                  <a:lnTo>
                    <a:pt x="872" y="1890"/>
                  </a:lnTo>
                  <a:lnTo>
                    <a:pt x="870" y="1882"/>
                  </a:lnTo>
                  <a:lnTo>
                    <a:pt x="866" y="1882"/>
                  </a:lnTo>
                  <a:lnTo>
                    <a:pt x="861" y="1884"/>
                  </a:lnTo>
                  <a:lnTo>
                    <a:pt x="856" y="1886"/>
                  </a:lnTo>
                  <a:lnTo>
                    <a:pt x="851" y="1890"/>
                  </a:lnTo>
                  <a:lnTo>
                    <a:pt x="842" y="1898"/>
                  </a:lnTo>
                  <a:lnTo>
                    <a:pt x="833" y="1909"/>
                  </a:lnTo>
                  <a:lnTo>
                    <a:pt x="825" y="1921"/>
                  </a:lnTo>
                  <a:lnTo>
                    <a:pt x="819" y="1935"/>
                  </a:lnTo>
                  <a:lnTo>
                    <a:pt x="814" y="1949"/>
                  </a:lnTo>
                  <a:lnTo>
                    <a:pt x="811" y="1963"/>
                  </a:lnTo>
                  <a:lnTo>
                    <a:pt x="810" y="1972"/>
                  </a:lnTo>
                  <a:lnTo>
                    <a:pt x="809" y="1980"/>
                  </a:lnTo>
                  <a:lnTo>
                    <a:pt x="810" y="1988"/>
                  </a:lnTo>
                  <a:lnTo>
                    <a:pt x="811" y="1997"/>
                  </a:lnTo>
                  <a:lnTo>
                    <a:pt x="812" y="2004"/>
                  </a:lnTo>
                  <a:lnTo>
                    <a:pt x="814" y="2013"/>
                  </a:lnTo>
                  <a:lnTo>
                    <a:pt x="817" y="2020"/>
                  </a:lnTo>
                  <a:lnTo>
                    <a:pt x="820" y="2028"/>
                  </a:lnTo>
                  <a:lnTo>
                    <a:pt x="827" y="2041"/>
                  </a:lnTo>
                  <a:lnTo>
                    <a:pt x="836" y="2054"/>
                  </a:lnTo>
                  <a:lnTo>
                    <a:pt x="840" y="2059"/>
                  </a:lnTo>
                  <a:lnTo>
                    <a:pt x="845" y="2064"/>
                  </a:lnTo>
                  <a:lnTo>
                    <a:pt x="851" y="2068"/>
                  </a:lnTo>
                  <a:lnTo>
                    <a:pt x="856" y="2072"/>
                  </a:lnTo>
                  <a:lnTo>
                    <a:pt x="864" y="2077"/>
                  </a:lnTo>
                  <a:lnTo>
                    <a:pt x="874" y="2080"/>
                  </a:lnTo>
                  <a:lnTo>
                    <a:pt x="883" y="2083"/>
                  </a:lnTo>
                  <a:lnTo>
                    <a:pt x="891" y="2086"/>
                  </a:lnTo>
                  <a:lnTo>
                    <a:pt x="858" y="2096"/>
                  </a:lnTo>
                  <a:lnTo>
                    <a:pt x="828" y="2106"/>
                  </a:lnTo>
                  <a:lnTo>
                    <a:pt x="804" y="2113"/>
                  </a:lnTo>
                  <a:lnTo>
                    <a:pt x="788" y="2119"/>
                  </a:lnTo>
                  <a:lnTo>
                    <a:pt x="773" y="2128"/>
                  </a:lnTo>
                  <a:lnTo>
                    <a:pt x="759" y="2137"/>
                  </a:lnTo>
                  <a:lnTo>
                    <a:pt x="746" y="2148"/>
                  </a:lnTo>
                  <a:lnTo>
                    <a:pt x="734" y="2159"/>
                  </a:lnTo>
                  <a:lnTo>
                    <a:pt x="729" y="2165"/>
                  </a:lnTo>
                  <a:lnTo>
                    <a:pt x="725" y="2172"/>
                  </a:lnTo>
                  <a:lnTo>
                    <a:pt x="720" y="2178"/>
                  </a:lnTo>
                  <a:lnTo>
                    <a:pt x="717" y="2186"/>
                  </a:lnTo>
                  <a:lnTo>
                    <a:pt x="714" y="2194"/>
                  </a:lnTo>
                  <a:lnTo>
                    <a:pt x="711" y="2201"/>
                  </a:lnTo>
                  <a:lnTo>
                    <a:pt x="709" y="2209"/>
                  </a:lnTo>
                  <a:lnTo>
                    <a:pt x="708" y="2216"/>
                  </a:lnTo>
                  <a:lnTo>
                    <a:pt x="707" y="2227"/>
                  </a:lnTo>
                  <a:lnTo>
                    <a:pt x="706" y="2237"/>
                  </a:lnTo>
                  <a:lnTo>
                    <a:pt x="706" y="2244"/>
                  </a:lnTo>
                  <a:lnTo>
                    <a:pt x="707" y="2256"/>
                  </a:lnTo>
                  <a:lnTo>
                    <a:pt x="708" y="2267"/>
                  </a:lnTo>
                  <a:lnTo>
                    <a:pt x="710" y="2277"/>
                  </a:lnTo>
                  <a:lnTo>
                    <a:pt x="712" y="2284"/>
                  </a:lnTo>
                  <a:lnTo>
                    <a:pt x="716" y="2295"/>
                  </a:lnTo>
                  <a:lnTo>
                    <a:pt x="718" y="2300"/>
                  </a:lnTo>
                  <a:lnTo>
                    <a:pt x="722" y="2295"/>
                  </a:lnTo>
                  <a:lnTo>
                    <a:pt x="731" y="2287"/>
                  </a:lnTo>
                  <a:lnTo>
                    <a:pt x="742" y="2277"/>
                  </a:lnTo>
                  <a:lnTo>
                    <a:pt x="753" y="2269"/>
                  </a:lnTo>
                  <a:lnTo>
                    <a:pt x="764" y="2264"/>
                  </a:lnTo>
                  <a:lnTo>
                    <a:pt x="777" y="2260"/>
                  </a:lnTo>
                  <a:lnTo>
                    <a:pt x="791" y="2255"/>
                  </a:lnTo>
                  <a:lnTo>
                    <a:pt x="807" y="2252"/>
                  </a:lnTo>
                  <a:lnTo>
                    <a:pt x="824" y="2248"/>
                  </a:lnTo>
                  <a:lnTo>
                    <a:pt x="841" y="2242"/>
                  </a:lnTo>
                  <a:lnTo>
                    <a:pt x="858" y="2237"/>
                  </a:lnTo>
                  <a:lnTo>
                    <a:pt x="876" y="2230"/>
                  </a:lnTo>
                  <a:lnTo>
                    <a:pt x="882" y="2228"/>
                  </a:lnTo>
                  <a:lnTo>
                    <a:pt x="887" y="2225"/>
                  </a:lnTo>
                  <a:lnTo>
                    <a:pt x="893" y="2219"/>
                  </a:lnTo>
                  <a:lnTo>
                    <a:pt x="898" y="2214"/>
                  </a:lnTo>
                  <a:lnTo>
                    <a:pt x="910" y="2200"/>
                  </a:lnTo>
                  <a:lnTo>
                    <a:pt x="923" y="2184"/>
                  </a:lnTo>
                  <a:lnTo>
                    <a:pt x="926" y="2191"/>
                  </a:lnTo>
                  <a:lnTo>
                    <a:pt x="930" y="2199"/>
                  </a:lnTo>
                  <a:lnTo>
                    <a:pt x="935" y="2207"/>
                  </a:lnTo>
                  <a:lnTo>
                    <a:pt x="941" y="2214"/>
                  </a:lnTo>
                  <a:lnTo>
                    <a:pt x="946" y="2218"/>
                  </a:lnTo>
                  <a:lnTo>
                    <a:pt x="951" y="2223"/>
                  </a:lnTo>
                  <a:lnTo>
                    <a:pt x="957" y="2226"/>
                  </a:lnTo>
                  <a:lnTo>
                    <a:pt x="963" y="2228"/>
                  </a:lnTo>
                  <a:lnTo>
                    <a:pt x="969" y="2230"/>
                  </a:lnTo>
                  <a:lnTo>
                    <a:pt x="975" y="2231"/>
                  </a:lnTo>
                  <a:lnTo>
                    <a:pt x="982" y="2231"/>
                  </a:lnTo>
                  <a:lnTo>
                    <a:pt x="988" y="2231"/>
                  </a:lnTo>
                  <a:lnTo>
                    <a:pt x="996" y="2230"/>
                  </a:lnTo>
                  <a:lnTo>
                    <a:pt x="1003" y="2229"/>
                  </a:lnTo>
                  <a:lnTo>
                    <a:pt x="1009" y="2227"/>
                  </a:lnTo>
                  <a:lnTo>
                    <a:pt x="1013" y="2225"/>
                  </a:lnTo>
                  <a:lnTo>
                    <a:pt x="1014" y="2224"/>
                  </a:lnTo>
                  <a:lnTo>
                    <a:pt x="1015" y="2222"/>
                  </a:lnTo>
                  <a:lnTo>
                    <a:pt x="1015" y="2219"/>
                  </a:lnTo>
                  <a:lnTo>
                    <a:pt x="1015" y="2217"/>
                  </a:lnTo>
                  <a:lnTo>
                    <a:pt x="1013" y="2213"/>
                  </a:lnTo>
                  <a:lnTo>
                    <a:pt x="1010" y="2208"/>
                  </a:lnTo>
                  <a:lnTo>
                    <a:pt x="1007" y="2201"/>
                  </a:lnTo>
                  <a:lnTo>
                    <a:pt x="1004" y="2195"/>
                  </a:lnTo>
                  <a:lnTo>
                    <a:pt x="1002" y="2187"/>
                  </a:lnTo>
                  <a:lnTo>
                    <a:pt x="1000" y="2179"/>
                  </a:lnTo>
                  <a:lnTo>
                    <a:pt x="1000" y="2173"/>
                  </a:lnTo>
                  <a:lnTo>
                    <a:pt x="1001" y="2166"/>
                  </a:lnTo>
                  <a:lnTo>
                    <a:pt x="1002" y="2161"/>
                  </a:lnTo>
                  <a:lnTo>
                    <a:pt x="1004" y="2155"/>
                  </a:lnTo>
                  <a:lnTo>
                    <a:pt x="1007" y="2148"/>
                  </a:lnTo>
                  <a:lnTo>
                    <a:pt x="1010" y="2142"/>
                  </a:lnTo>
                  <a:lnTo>
                    <a:pt x="1014" y="2136"/>
                  </a:lnTo>
                  <a:lnTo>
                    <a:pt x="1018" y="2130"/>
                  </a:lnTo>
                  <a:lnTo>
                    <a:pt x="1028" y="2118"/>
                  </a:lnTo>
                  <a:lnTo>
                    <a:pt x="1041" y="2105"/>
                  </a:lnTo>
                  <a:lnTo>
                    <a:pt x="1055" y="2093"/>
                  </a:lnTo>
                  <a:lnTo>
                    <a:pt x="1071" y="2080"/>
                  </a:lnTo>
                  <a:lnTo>
                    <a:pt x="1069" y="2098"/>
                  </a:lnTo>
                  <a:lnTo>
                    <a:pt x="1067" y="2117"/>
                  </a:lnTo>
                  <a:lnTo>
                    <a:pt x="1064" y="2133"/>
                  </a:lnTo>
                  <a:lnTo>
                    <a:pt x="1061" y="2148"/>
                  </a:lnTo>
                  <a:lnTo>
                    <a:pt x="1057" y="2162"/>
                  </a:lnTo>
                  <a:lnTo>
                    <a:pt x="1053" y="2175"/>
                  </a:lnTo>
                  <a:lnTo>
                    <a:pt x="1048" y="2187"/>
                  </a:lnTo>
                  <a:lnTo>
                    <a:pt x="1044" y="2198"/>
                  </a:lnTo>
                  <a:lnTo>
                    <a:pt x="1039" y="2209"/>
                  </a:lnTo>
                  <a:lnTo>
                    <a:pt x="1033" y="2217"/>
                  </a:lnTo>
                  <a:lnTo>
                    <a:pt x="1028" y="2226"/>
                  </a:lnTo>
                  <a:lnTo>
                    <a:pt x="1023" y="2232"/>
                  </a:lnTo>
                  <a:lnTo>
                    <a:pt x="1017" y="2239"/>
                  </a:lnTo>
                  <a:lnTo>
                    <a:pt x="1012" y="2244"/>
                  </a:lnTo>
                  <a:lnTo>
                    <a:pt x="1007" y="2249"/>
                  </a:lnTo>
                  <a:lnTo>
                    <a:pt x="1002" y="2252"/>
                  </a:lnTo>
                  <a:lnTo>
                    <a:pt x="995" y="2256"/>
                  </a:lnTo>
                  <a:lnTo>
                    <a:pt x="988" y="2260"/>
                  </a:lnTo>
                  <a:lnTo>
                    <a:pt x="977" y="2265"/>
                  </a:lnTo>
                  <a:lnTo>
                    <a:pt x="965" y="2268"/>
                  </a:lnTo>
                  <a:lnTo>
                    <a:pt x="954" y="2270"/>
                  </a:lnTo>
                  <a:lnTo>
                    <a:pt x="944" y="2271"/>
                  </a:lnTo>
                  <a:lnTo>
                    <a:pt x="924" y="2271"/>
                  </a:lnTo>
                  <a:lnTo>
                    <a:pt x="906" y="2270"/>
                  </a:lnTo>
                  <a:lnTo>
                    <a:pt x="891" y="2268"/>
                  </a:lnTo>
                  <a:lnTo>
                    <a:pt x="879" y="2267"/>
                  </a:lnTo>
                  <a:lnTo>
                    <a:pt x="875" y="2268"/>
                  </a:lnTo>
                  <a:lnTo>
                    <a:pt x="871" y="2269"/>
                  </a:lnTo>
                  <a:lnTo>
                    <a:pt x="869" y="2271"/>
                  </a:lnTo>
                  <a:lnTo>
                    <a:pt x="868" y="2275"/>
                  </a:lnTo>
                  <a:lnTo>
                    <a:pt x="868" y="2280"/>
                  </a:lnTo>
                  <a:lnTo>
                    <a:pt x="868" y="2287"/>
                  </a:lnTo>
                  <a:lnTo>
                    <a:pt x="869" y="2293"/>
                  </a:lnTo>
                  <a:lnTo>
                    <a:pt x="871" y="2301"/>
                  </a:lnTo>
                  <a:lnTo>
                    <a:pt x="874" y="2307"/>
                  </a:lnTo>
                  <a:lnTo>
                    <a:pt x="877" y="2315"/>
                  </a:lnTo>
                  <a:lnTo>
                    <a:pt x="880" y="2322"/>
                  </a:lnTo>
                  <a:lnTo>
                    <a:pt x="885" y="2330"/>
                  </a:lnTo>
                  <a:lnTo>
                    <a:pt x="890" y="2336"/>
                  </a:lnTo>
                  <a:lnTo>
                    <a:pt x="895" y="2343"/>
                  </a:lnTo>
                  <a:lnTo>
                    <a:pt x="901" y="2349"/>
                  </a:lnTo>
                  <a:lnTo>
                    <a:pt x="908" y="2356"/>
                  </a:lnTo>
                  <a:lnTo>
                    <a:pt x="915" y="2361"/>
                  </a:lnTo>
                  <a:lnTo>
                    <a:pt x="923" y="2366"/>
                  </a:lnTo>
                  <a:lnTo>
                    <a:pt x="931" y="2370"/>
                  </a:lnTo>
                  <a:lnTo>
                    <a:pt x="940" y="2373"/>
                  </a:lnTo>
                  <a:lnTo>
                    <a:pt x="953" y="2375"/>
                  </a:lnTo>
                  <a:lnTo>
                    <a:pt x="965" y="2377"/>
                  </a:lnTo>
                  <a:lnTo>
                    <a:pt x="977" y="2377"/>
                  </a:lnTo>
                  <a:lnTo>
                    <a:pt x="988" y="2376"/>
                  </a:lnTo>
                  <a:lnTo>
                    <a:pt x="999" y="2374"/>
                  </a:lnTo>
                  <a:lnTo>
                    <a:pt x="1009" y="2371"/>
                  </a:lnTo>
                  <a:lnTo>
                    <a:pt x="1018" y="2367"/>
                  </a:lnTo>
                  <a:lnTo>
                    <a:pt x="1028" y="2362"/>
                  </a:lnTo>
                  <a:lnTo>
                    <a:pt x="1037" y="2357"/>
                  </a:lnTo>
                  <a:lnTo>
                    <a:pt x="1045" y="2350"/>
                  </a:lnTo>
                  <a:lnTo>
                    <a:pt x="1053" y="2345"/>
                  </a:lnTo>
                  <a:lnTo>
                    <a:pt x="1061" y="2338"/>
                  </a:lnTo>
                  <a:lnTo>
                    <a:pt x="1060" y="2354"/>
                  </a:lnTo>
                  <a:lnTo>
                    <a:pt x="1059" y="2368"/>
                  </a:lnTo>
                  <a:lnTo>
                    <a:pt x="1059" y="2381"/>
                  </a:lnTo>
                  <a:lnTo>
                    <a:pt x="1059" y="2393"/>
                  </a:lnTo>
                  <a:lnTo>
                    <a:pt x="1060" y="2404"/>
                  </a:lnTo>
                  <a:lnTo>
                    <a:pt x="1061" y="2416"/>
                  </a:lnTo>
                  <a:lnTo>
                    <a:pt x="1063" y="2427"/>
                  </a:lnTo>
                  <a:lnTo>
                    <a:pt x="1065" y="2438"/>
                  </a:lnTo>
                  <a:lnTo>
                    <a:pt x="1070" y="2457"/>
                  </a:lnTo>
                  <a:lnTo>
                    <a:pt x="1077" y="2476"/>
                  </a:lnTo>
                  <a:lnTo>
                    <a:pt x="1084" y="2492"/>
                  </a:lnTo>
                  <a:lnTo>
                    <a:pt x="1092" y="2507"/>
                  </a:lnTo>
                  <a:lnTo>
                    <a:pt x="1100" y="2519"/>
                  </a:lnTo>
                  <a:lnTo>
                    <a:pt x="1107" y="2529"/>
                  </a:lnTo>
                  <a:lnTo>
                    <a:pt x="1115" y="2538"/>
                  </a:lnTo>
                  <a:lnTo>
                    <a:pt x="1122" y="2543"/>
                  </a:lnTo>
                  <a:lnTo>
                    <a:pt x="1125" y="2545"/>
                  </a:lnTo>
                  <a:lnTo>
                    <a:pt x="1128" y="2545"/>
                  </a:lnTo>
                  <a:lnTo>
                    <a:pt x="1130" y="2545"/>
                  </a:lnTo>
                  <a:lnTo>
                    <a:pt x="1131" y="2544"/>
                  </a:lnTo>
                  <a:lnTo>
                    <a:pt x="1139" y="2533"/>
                  </a:lnTo>
                  <a:lnTo>
                    <a:pt x="1147" y="2520"/>
                  </a:lnTo>
                  <a:lnTo>
                    <a:pt x="1155" y="2507"/>
                  </a:lnTo>
                  <a:lnTo>
                    <a:pt x="1163" y="2493"/>
                  </a:lnTo>
                  <a:lnTo>
                    <a:pt x="1170" y="2479"/>
                  </a:lnTo>
                  <a:lnTo>
                    <a:pt x="1177" y="2463"/>
                  </a:lnTo>
                  <a:lnTo>
                    <a:pt x="1182" y="2448"/>
                  </a:lnTo>
                  <a:lnTo>
                    <a:pt x="1186" y="2432"/>
                  </a:lnTo>
                  <a:lnTo>
                    <a:pt x="1189" y="2414"/>
                  </a:lnTo>
                  <a:lnTo>
                    <a:pt x="1192" y="2396"/>
                  </a:lnTo>
                  <a:lnTo>
                    <a:pt x="1194" y="2376"/>
                  </a:lnTo>
                  <a:lnTo>
                    <a:pt x="1195" y="2356"/>
                  </a:lnTo>
                  <a:lnTo>
                    <a:pt x="1203" y="2360"/>
                  </a:lnTo>
                  <a:lnTo>
                    <a:pt x="1211" y="2364"/>
                  </a:lnTo>
                  <a:lnTo>
                    <a:pt x="1220" y="2369"/>
                  </a:lnTo>
                  <a:lnTo>
                    <a:pt x="1231" y="2371"/>
                  </a:lnTo>
                  <a:lnTo>
                    <a:pt x="1237" y="2372"/>
                  </a:lnTo>
                  <a:lnTo>
                    <a:pt x="1243" y="2372"/>
                  </a:lnTo>
                  <a:lnTo>
                    <a:pt x="1259" y="2372"/>
                  </a:lnTo>
                  <a:lnTo>
                    <a:pt x="1274" y="2370"/>
                  </a:lnTo>
                  <a:lnTo>
                    <a:pt x="1287" y="2366"/>
                  </a:lnTo>
                  <a:lnTo>
                    <a:pt x="1299" y="2361"/>
                  </a:lnTo>
                  <a:lnTo>
                    <a:pt x="1309" y="2355"/>
                  </a:lnTo>
                  <a:lnTo>
                    <a:pt x="1319" y="2347"/>
                  </a:lnTo>
                  <a:lnTo>
                    <a:pt x="1327" y="2340"/>
                  </a:lnTo>
                  <a:lnTo>
                    <a:pt x="1334" y="2331"/>
                  </a:lnTo>
                  <a:lnTo>
                    <a:pt x="1339" y="2322"/>
                  </a:lnTo>
                  <a:lnTo>
                    <a:pt x="1344" y="2314"/>
                  </a:lnTo>
                  <a:lnTo>
                    <a:pt x="1348" y="2306"/>
                  </a:lnTo>
                  <a:lnTo>
                    <a:pt x="1350" y="2298"/>
                  </a:lnTo>
                  <a:lnTo>
                    <a:pt x="1352" y="2292"/>
                  </a:lnTo>
                  <a:lnTo>
                    <a:pt x="1354" y="2285"/>
                  </a:lnTo>
                  <a:lnTo>
                    <a:pt x="1354" y="2281"/>
                  </a:lnTo>
                  <a:lnTo>
                    <a:pt x="1354" y="2278"/>
                  </a:lnTo>
                  <a:lnTo>
                    <a:pt x="1352" y="2277"/>
                  </a:lnTo>
                  <a:lnTo>
                    <a:pt x="1349" y="2276"/>
                  </a:lnTo>
                  <a:lnTo>
                    <a:pt x="1345" y="2275"/>
                  </a:lnTo>
                  <a:lnTo>
                    <a:pt x="1340" y="2275"/>
                  </a:lnTo>
                  <a:lnTo>
                    <a:pt x="1327" y="2275"/>
                  </a:lnTo>
                  <a:lnTo>
                    <a:pt x="1310" y="2275"/>
                  </a:lnTo>
                  <a:lnTo>
                    <a:pt x="1301" y="2274"/>
                  </a:lnTo>
                  <a:lnTo>
                    <a:pt x="1292" y="2272"/>
                  </a:lnTo>
                  <a:lnTo>
                    <a:pt x="1282" y="2271"/>
                  </a:lnTo>
                  <a:lnTo>
                    <a:pt x="1272" y="2268"/>
                  </a:lnTo>
                  <a:lnTo>
                    <a:pt x="1261" y="2265"/>
                  </a:lnTo>
                  <a:lnTo>
                    <a:pt x="1251" y="2261"/>
                  </a:lnTo>
                  <a:lnTo>
                    <a:pt x="1241" y="2255"/>
                  </a:lnTo>
                  <a:lnTo>
                    <a:pt x="1231" y="2248"/>
                  </a:lnTo>
                  <a:lnTo>
                    <a:pt x="1221" y="2239"/>
                  </a:lnTo>
                  <a:lnTo>
                    <a:pt x="1212" y="2228"/>
                  </a:lnTo>
                  <a:lnTo>
                    <a:pt x="1205" y="2218"/>
                  </a:lnTo>
                  <a:lnTo>
                    <a:pt x="1199" y="2208"/>
                  </a:lnTo>
                  <a:lnTo>
                    <a:pt x="1193" y="2194"/>
                  </a:lnTo>
                  <a:lnTo>
                    <a:pt x="1188" y="2176"/>
                  </a:lnTo>
                  <a:lnTo>
                    <a:pt x="1184" y="2158"/>
                  </a:lnTo>
                  <a:lnTo>
                    <a:pt x="1182" y="2135"/>
                  </a:lnTo>
                  <a:lnTo>
                    <a:pt x="1181" y="2110"/>
                  </a:lnTo>
                  <a:lnTo>
                    <a:pt x="1182" y="2081"/>
                  </a:lnTo>
                  <a:lnTo>
                    <a:pt x="1196" y="2095"/>
                  </a:lnTo>
                  <a:lnTo>
                    <a:pt x="1208" y="2110"/>
                  </a:lnTo>
                  <a:lnTo>
                    <a:pt x="1214" y="2118"/>
                  </a:lnTo>
                  <a:lnTo>
                    <a:pt x="1219" y="2126"/>
                  </a:lnTo>
                  <a:lnTo>
                    <a:pt x="1224" y="2135"/>
                  </a:lnTo>
                  <a:lnTo>
                    <a:pt x="1228" y="2144"/>
                  </a:lnTo>
                  <a:lnTo>
                    <a:pt x="1230" y="2148"/>
                  </a:lnTo>
                  <a:lnTo>
                    <a:pt x="1231" y="2152"/>
                  </a:lnTo>
                  <a:lnTo>
                    <a:pt x="1232" y="2160"/>
                  </a:lnTo>
                  <a:lnTo>
                    <a:pt x="1233" y="2166"/>
                  </a:lnTo>
                  <a:lnTo>
                    <a:pt x="1232" y="2172"/>
                  </a:lnTo>
                  <a:lnTo>
                    <a:pt x="1231" y="2177"/>
                  </a:lnTo>
                  <a:lnTo>
                    <a:pt x="1221" y="2196"/>
                  </a:lnTo>
                  <a:lnTo>
                    <a:pt x="1216" y="2209"/>
                  </a:lnTo>
                  <a:lnTo>
                    <a:pt x="1217" y="2212"/>
                  </a:lnTo>
                  <a:lnTo>
                    <a:pt x="1221" y="2215"/>
                  </a:lnTo>
                  <a:lnTo>
                    <a:pt x="1225" y="2217"/>
                  </a:lnTo>
                  <a:lnTo>
                    <a:pt x="1231" y="2218"/>
                  </a:lnTo>
                  <a:lnTo>
                    <a:pt x="1238" y="2218"/>
                  </a:lnTo>
                  <a:lnTo>
                    <a:pt x="1245" y="2218"/>
                  </a:lnTo>
                  <a:lnTo>
                    <a:pt x="1253" y="2217"/>
                  </a:lnTo>
                  <a:lnTo>
                    <a:pt x="1261" y="2215"/>
                  </a:lnTo>
                  <a:lnTo>
                    <a:pt x="1268" y="2213"/>
                  </a:lnTo>
                  <a:lnTo>
                    <a:pt x="1275" y="2210"/>
                  </a:lnTo>
                  <a:lnTo>
                    <a:pt x="1281" y="2205"/>
                  </a:lnTo>
                  <a:lnTo>
                    <a:pt x="1286" y="2201"/>
                  </a:lnTo>
                  <a:lnTo>
                    <a:pt x="1291" y="2196"/>
                  </a:lnTo>
                  <a:lnTo>
                    <a:pt x="1295" y="2189"/>
                  </a:lnTo>
                  <a:lnTo>
                    <a:pt x="1298" y="2182"/>
                  </a:lnTo>
                  <a:lnTo>
                    <a:pt x="1301" y="2175"/>
                  </a:lnTo>
                  <a:lnTo>
                    <a:pt x="1308" y="2186"/>
                  </a:lnTo>
                  <a:lnTo>
                    <a:pt x="1315" y="2195"/>
                  </a:lnTo>
                  <a:lnTo>
                    <a:pt x="1321" y="2203"/>
                  </a:lnTo>
                  <a:lnTo>
                    <a:pt x="1328" y="2210"/>
                  </a:lnTo>
                  <a:lnTo>
                    <a:pt x="1335" y="2216"/>
                  </a:lnTo>
                  <a:lnTo>
                    <a:pt x="1341" y="2222"/>
                  </a:lnTo>
                  <a:lnTo>
                    <a:pt x="1347" y="2226"/>
                  </a:lnTo>
                  <a:lnTo>
                    <a:pt x="1353" y="2228"/>
                  </a:lnTo>
                  <a:lnTo>
                    <a:pt x="1371" y="2235"/>
                  </a:lnTo>
                  <a:lnTo>
                    <a:pt x="1390" y="2240"/>
                  </a:lnTo>
                  <a:lnTo>
                    <a:pt x="1408" y="2245"/>
                  </a:lnTo>
                  <a:lnTo>
                    <a:pt x="1425" y="2249"/>
                  </a:lnTo>
                  <a:lnTo>
                    <a:pt x="1442" y="2253"/>
                  </a:lnTo>
                  <a:lnTo>
                    <a:pt x="1457" y="2257"/>
                  </a:lnTo>
                  <a:lnTo>
                    <a:pt x="1471" y="2262"/>
                  </a:lnTo>
                  <a:lnTo>
                    <a:pt x="1482" y="2267"/>
                  </a:lnTo>
                  <a:lnTo>
                    <a:pt x="1493" y="2274"/>
                  </a:lnTo>
                  <a:lnTo>
                    <a:pt x="1504" y="2284"/>
                  </a:lnTo>
                  <a:lnTo>
                    <a:pt x="1514" y="2293"/>
                  </a:lnTo>
                  <a:lnTo>
                    <a:pt x="1517" y="2296"/>
                  </a:lnTo>
                  <a:lnTo>
                    <a:pt x="1519" y="2293"/>
                  </a:lnTo>
                  <a:lnTo>
                    <a:pt x="1523" y="2282"/>
                  </a:lnTo>
                  <a:lnTo>
                    <a:pt x="1525" y="2275"/>
                  </a:lnTo>
                  <a:lnTo>
                    <a:pt x="1527" y="2265"/>
                  </a:lnTo>
                  <a:lnTo>
                    <a:pt x="1529" y="2254"/>
                  </a:lnTo>
                  <a:lnTo>
                    <a:pt x="1529" y="2241"/>
                  </a:lnTo>
                  <a:lnTo>
                    <a:pt x="1529" y="2234"/>
                  </a:lnTo>
                  <a:lnTo>
                    <a:pt x="1529" y="2224"/>
                  </a:lnTo>
                  <a:lnTo>
                    <a:pt x="1528" y="2213"/>
                  </a:lnTo>
                  <a:lnTo>
                    <a:pt x="1526" y="2205"/>
                  </a:lnTo>
                  <a:lnTo>
                    <a:pt x="1524" y="2198"/>
                  </a:lnTo>
                  <a:lnTo>
                    <a:pt x="1521" y="2190"/>
                  </a:lnTo>
                  <a:lnTo>
                    <a:pt x="1518" y="2184"/>
                  </a:lnTo>
                  <a:lnTo>
                    <a:pt x="1513" y="2176"/>
                  </a:lnTo>
                  <a:lnTo>
                    <a:pt x="1509" y="2170"/>
                  </a:lnTo>
                  <a:lnTo>
                    <a:pt x="1504" y="2163"/>
                  </a:lnTo>
                  <a:lnTo>
                    <a:pt x="1498" y="2157"/>
                  </a:lnTo>
                  <a:lnTo>
                    <a:pt x="1485" y="2145"/>
                  </a:lnTo>
                  <a:lnTo>
                    <a:pt x="1471" y="2134"/>
                  </a:lnTo>
                  <a:lnTo>
                    <a:pt x="1456" y="2125"/>
                  </a:lnTo>
                  <a:lnTo>
                    <a:pt x="1441" y="2117"/>
                  </a:lnTo>
                  <a:lnTo>
                    <a:pt x="1427" y="2112"/>
                  </a:lnTo>
                  <a:lnTo>
                    <a:pt x="1407" y="2106"/>
                  </a:lnTo>
                  <a:lnTo>
                    <a:pt x="1394" y="2103"/>
                  </a:lnTo>
                  <a:lnTo>
                    <a:pt x="1381" y="2098"/>
                  </a:lnTo>
                  <a:lnTo>
                    <a:pt x="1368" y="2093"/>
                  </a:lnTo>
                  <a:lnTo>
                    <a:pt x="1354" y="2086"/>
                  </a:lnTo>
                  <a:lnTo>
                    <a:pt x="1365" y="2083"/>
                  </a:lnTo>
                  <a:lnTo>
                    <a:pt x="1376" y="2079"/>
                  </a:lnTo>
                  <a:lnTo>
                    <a:pt x="1387" y="2073"/>
                  </a:lnTo>
                  <a:lnTo>
                    <a:pt x="1398" y="2067"/>
                  </a:lnTo>
                  <a:lnTo>
                    <a:pt x="1402" y="2063"/>
                  </a:lnTo>
                  <a:lnTo>
                    <a:pt x="1407" y="2058"/>
                  </a:lnTo>
                  <a:lnTo>
                    <a:pt x="1411" y="2053"/>
                  </a:lnTo>
                  <a:lnTo>
                    <a:pt x="1415" y="2047"/>
                  </a:lnTo>
                  <a:lnTo>
                    <a:pt x="1419" y="2041"/>
                  </a:lnTo>
                  <a:lnTo>
                    <a:pt x="1422" y="2034"/>
                  </a:lnTo>
                  <a:lnTo>
                    <a:pt x="1425" y="2028"/>
                  </a:lnTo>
                  <a:lnTo>
                    <a:pt x="1428" y="2020"/>
                  </a:lnTo>
                  <a:lnTo>
                    <a:pt x="1429" y="2012"/>
                  </a:lnTo>
                  <a:lnTo>
                    <a:pt x="1431" y="2003"/>
                  </a:lnTo>
                  <a:lnTo>
                    <a:pt x="1431" y="1994"/>
                  </a:lnTo>
                  <a:lnTo>
                    <a:pt x="1431" y="1985"/>
                  </a:lnTo>
                  <a:lnTo>
                    <a:pt x="1430" y="1976"/>
                  </a:lnTo>
                  <a:lnTo>
                    <a:pt x="1429" y="1966"/>
                  </a:lnTo>
                  <a:lnTo>
                    <a:pt x="1427" y="1958"/>
                  </a:lnTo>
                  <a:lnTo>
                    <a:pt x="1424" y="1949"/>
                  </a:lnTo>
                  <a:lnTo>
                    <a:pt x="1421" y="1940"/>
                  </a:lnTo>
                  <a:lnTo>
                    <a:pt x="1418" y="1932"/>
                  </a:lnTo>
                  <a:lnTo>
                    <a:pt x="1414" y="1924"/>
                  </a:lnTo>
                  <a:lnTo>
                    <a:pt x="1409" y="1917"/>
                  </a:lnTo>
                  <a:lnTo>
                    <a:pt x="1405" y="1910"/>
                  </a:lnTo>
                  <a:lnTo>
                    <a:pt x="1399" y="1904"/>
                  </a:lnTo>
                  <a:lnTo>
                    <a:pt x="1394" y="1899"/>
                  </a:lnTo>
                  <a:lnTo>
                    <a:pt x="1388" y="1895"/>
                  </a:lnTo>
                  <a:lnTo>
                    <a:pt x="1384" y="1904"/>
                  </a:lnTo>
                  <a:lnTo>
                    <a:pt x="1380" y="1911"/>
                  </a:lnTo>
                  <a:lnTo>
                    <a:pt x="1376" y="1919"/>
                  </a:lnTo>
                  <a:lnTo>
                    <a:pt x="1372" y="1925"/>
                  </a:lnTo>
                  <a:lnTo>
                    <a:pt x="1367" y="1931"/>
                  </a:lnTo>
                  <a:lnTo>
                    <a:pt x="1362" y="1936"/>
                  </a:lnTo>
                  <a:lnTo>
                    <a:pt x="1356" y="1941"/>
                  </a:lnTo>
                  <a:lnTo>
                    <a:pt x="1351" y="1946"/>
                  </a:lnTo>
                  <a:lnTo>
                    <a:pt x="1339" y="1952"/>
                  </a:lnTo>
                  <a:lnTo>
                    <a:pt x="1327" y="1958"/>
                  </a:lnTo>
                  <a:lnTo>
                    <a:pt x="1316" y="1961"/>
                  </a:lnTo>
                  <a:lnTo>
                    <a:pt x="1304" y="1962"/>
                  </a:lnTo>
                  <a:lnTo>
                    <a:pt x="1294" y="1962"/>
                  </a:lnTo>
                  <a:lnTo>
                    <a:pt x="1283" y="1961"/>
                  </a:lnTo>
                  <a:lnTo>
                    <a:pt x="1273" y="1958"/>
                  </a:lnTo>
                  <a:lnTo>
                    <a:pt x="1264" y="1953"/>
                  </a:lnTo>
                  <a:lnTo>
                    <a:pt x="1254" y="1948"/>
                  </a:lnTo>
                  <a:lnTo>
                    <a:pt x="1246" y="1941"/>
                  </a:lnTo>
                  <a:lnTo>
                    <a:pt x="1238" y="1935"/>
                  </a:lnTo>
                  <a:lnTo>
                    <a:pt x="1231" y="1927"/>
                  </a:lnTo>
                  <a:lnTo>
                    <a:pt x="1229" y="1924"/>
                  </a:lnTo>
                  <a:lnTo>
                    <a:pt x="1228" y="1922"/>
                  </a:lnTo>
                  <a:lnTo>
                    <a:pt x="1223" y="1912"/>
                  </a:lnTo>
                  <a:lnTo>
                    <a:pt x="1218" y="1900"/>
                  </a:lnTo>
                  <a:lnTo>
                    <a:pt x="1214" y="1885"/>
                  </a:lnTo>
                  <a:lnTo>
                    <a:pt x="1211" y="1868"/>
                  </a:lnTo>
                  <a:lnTo>
                    <a:pt x="1205" y="1832"/>
                  </a:lnTo>
                  <a:lnTo>
                    <a:pt x="1202" y="1799"/>
                  </a:lnTo>
                  <a:lnTo>
                    <a:pt x="1216" y="1812"/>
                  </a:lnTo>
                  <a:lnTo>
                    <a:pt x="1231" y="1827"/>
                  </a:lnTo>
                  <a:lnTo>
                    <a:pt x="1244" y="1841"/>
                  </a:lnTo>
                  <a:lnTo>
                    <a:pt x="1254" y="1857"/>
                  </a:lnTo>
                  <a:lnTo>
                    <a:pt x="1259" y="1865"/>
                  </a:lnTo>
                  <a:lnTo>
                    <a:pt x="1262" y="1873"/>
                  </a:lnTo>
                  <a:lnTo>
                    <a:pt x="1265" y="1881"/>
                  </a:lnTo>
                  <a:lnTo>
                    <a:pt x="1267" y="1888"/>
                  </a:lnTo>
                  <a:lnTo>
                    <a:pt x="1267" y="1893"/>
                  </a:lnTo>
                  <a:lnTo>
                    <a:pt x="1267" y="1896"/>
                  </a:lnTo>
                  <a:lnTo>
                    <a:pt x="1266" y="1899"/>
                  </a:lnTo>
                  <a:lnTo>
                    <a:pt x="1265" y="1903"/>
                  </a:lnTo>
                  <a:lnTo>
                    <a:pt x="1262" y="1909"/>
                  </a:lnTo>
                  <a:lnTo>
                    <a:pt x="1258" y="1914"/>
                  </a:lnTo>
                  <a:lnTo>
                    <a:pt x="1253" y="1919"/>
                  </a:lnTo>
                  <a:lnTo>
                    <a:pt x="1250" y="1923"/>
                  </a:lnTo>
                  <a:lnTo>
                    <a:pt x="1248" y="1925"/>
                  </a:lnTo>
                  <a:lnTo>
                    <a:pt x="1247" y="1927"/>
                  </a:lnTo>
                  <a:lnTo>
                    <a:pt x="1254" y="1933"/>
                  </a:lnTo>
                  <a:lnTo>
                    <a:pt x="1260" y="1937"/>
                  </a:lnTo>
                  <a:lnTo>
                    <a:pt x="1268" y="1940"/>
                  </a:lnTo>
                  <a:lnTo>
                    <a:pt x="1275" y="1941"/>
                  </a:lnTo>
                  <a:lnTo>
                    <a:pt x="1283" y="1943"/>
                  </a:lnTo>
                  <a:lnTo>
                    <a:pt x="1290" y="1943"/>
                  </a:lnTo>
                  <a:lnTo>
                    <a:pt x="1298" y="1941"/>
                  </a:lnTo>
                  <a:lnTo>
                    <a:pt x="1305" y="1939"/>
                  </a:lnTo>
                  <a:lnTo>
                    <a:pt x="1319" y="1935"/>
                  </a:lnTo>
                  <a:lnTo>
                    <a:pt x="1331" y="1928"/>
                  </a:lnTo>
                  <a:lnTo>
                    <a:pt x="1341" y="1921"/>
                  </a:lnTo>
                  <a:lnTo>
                    <a:pt x="1347" y="1914"/>
                  </a:lnTo>
                  <a:lnTo>
                    <a:pt x="1353" y="1905"/>
                  </a:lnTo>
                  <a:lnTo>
                    <a:pt x="1359" y="1895"/>
                  </a:lnTo>
                  <a:lnTo>
                    <a:pt x="1363" y="1885"/>
                  </a:lnTo>
                  <a:lnTo>
                    <a:pt x="1366" y="1877"/>
                  </a:lnTo>
                  <a:lnTo>
                    <a:pt x="1368" y="1867"/>
                  </a:lnTo>
                  <a:lnTo>
                    <a:pt x="1369" y="1858"/>
                  </a:lnTo>
                  <a:lnTo>
                    <a:pt x="1370" y="1848"/>
                  </a:lnTo>
                  <a:lnTo>
                    <a:pt x="1369" y="1840"/>
                  </a:lnTo>
                  <a:lnTo>
                    <a:pt x="1367" y="1829"/>
                  </a:lnTo>
                  <a:lnTo>
                    <a:pt x="1364" y="1819"/>
                  </a:lnTo>
                  <a:lnTo>
                    <a:pt x="1359" y="1809"/>
                  </a:lnTo>
                  <a:lnTo>
                    <a:pt x="1354" y="1800"/>
                  </a:lnTo>
                  <a:lnTo>
                    <a:pt x="1348" y="1791"/>
                  </a:lnTo>
                  <a:lnTo>
                    <a:pt x="1341" y="1782"/>
                  </a:lnTo>
                  <a:lnTo>
                    <a:pt x="1334" y="1776"/>
                  </a:lnTo>
                  <a:lnTo>
                    <a:pt x="1327" y="1771"/>
                  </a:lnTo>
                  <a:lnTo>
                    <a:pt x="1311" y="1758"/>
                  </a:lnTo>
                  <a:lnTo>
                    <a:pt x="1295" y="1743"/>
                  </a:lnTo>
                  <a:lnTo>
                    <a:pt x="1280" y="1728"/>
                  </a:lnTo>
                  <a:lnTo>
                    <a:pt x="1267" y="1714"/>
                  </a:lnTo>
                  <a:lnTo>
                    <a:pt x="1262" y="1709"/>
                  </a:lnTo>
                  <a:lnTo>
                    <a:pt x="1258" y="1702"/>
                  </a:lnTo>
                  <a:lnTo>
                    <a:pt x="1255" y="1696"/>
                  </a:lnTo>
                  <a:lnTo>
                    <a:pt x="1252" y="1689"/>
                  </a:lnTo>
                  <a:lnTo>
                    <a:pt x="1247" y="1676"/>
                  </a:lnTo>
                  <a:lnTo>
                    <a:pt x="1244" y="1661"/>
                  </a:lnTo>
                  <a:lnTo>
                    <a:pt x="1241" y="1647"/>
                  </a:lnTo>
                  <a:lnTo>
                    <a:pt x="1240" y="1633"/>
                  </a:lnTo>
                  <a:lnTo>
                    <a:pt x="1239" y="1619"/>
                  </a:lnTo>
                  <a:lnTo>
                    <a:pt x="1239" y="1605"/>
                  </a:lnTo>
                  <a:lnTo>
                    <a:pt x="1241" y="1595"/>
                  </a:lnTo>
                  <a:lnTo>
                    <a:pt x="1242" y="1584"/>
                  </a:lnTo>
                  <a:lnTo>
                    <a:pt x="1244" y="1573"/>
                  </a:lnTo>
                  <a:lnTo>
                    <a:pt x="1246" y="1558"/>
                  </a:lnTo>
                  <a:lnTo>
                    <a:pt x="1250" y="1562"/>
                  </a:lnTo>
                  <a:lnTo>
                    <a:pt x="1253" y="1564"/>
                  </a:lnTo>
                  <a:lnTo>
                    <a:pt x="1255" y="1565"/>
                  </a:lnTo>
                  <a:lnTo>
                    <a:pt x="1257" y="1564"/>
                  </a:lnTo>
                  <a:lnTo>
                    <a:pt x="1259" y="1561"/>
                  </a:lnTo>
                  <a:lnTo>
                    <a:pt x="1261" y="1553"/>
                  </a:lnTo>
                  <a:lnTo>
                    <a:pt x="1261" y="1551"/>
                  </a:lnTo>
                  <a:lnTo>
                    <a:pt x="1261" y="1549"/>
                  </a:lnTo>
                  <a:lnTo>
                    <a:pt x="1264" y="1557"/>
                  </a:lnTo>
                  <a:lnTo>
                    <a:pt x="1268" y="1565"/>
                  </a:lnTo>
                  <a:lnTo>
                    <a:pt x="1273" y="1574"/>
                  </a:lnTo>
                  <a:lnTo>
                    <a:pt x="1278" y="1581"/>
                  </a:lnTo>
                  <a:lnTo>
                    <a:pt x="1289" y="1597"/>
                  </a:lnTo>
                  <a:lnTo>
                    <a:pt x="1303" y="1613"/>
                  </a:lnTo>
                  <a:lnTo>
                    <a:pt x="1318" y="1629"/>
                  </a:lnTo>
                  <a:lnTo>
                    <a:pt x="1335" y="1645"/>
                  </a:lnTo>
                  <a:lnTo>
                    <a:pt x="1353" y="1662"/>
                  </a:lnTo>
                  <a:lnTo>
                    <a:pt x="1372" y="1680"/>
                  </a:lnTo>
                  <a:lnTo>
                    <a:pt x="1385" y="1693"/>
                  </a:lnTo>
                  <a:lnTo>
                    <a:pt x="1397" y="1708"/>
                  </a:lnTo>
                  <a:lnTo>
                    <a:pt x="1408" y="1723"/>
                  </a:lnTo>
                  <a:lnTo>
                    <a:pt x="1418" y="1738"/>
                  </a:lnTo>
                  <a:lnTo>
                    <a:pt x="1420" y="1739"/>
                  </a:lnTo>
                  <a:lnTo>
                    <a:pt x="1422" y="1739"/>
                  </a:lnTo>
                  <a:lnTo>
                    <a:pt x="1423" y="1736"/>
                  </a:lnTo>
                  <a:lnTo>
                    <a:pt x="1425" y="1732"/>
                  </a:lnTo>
                  <a:lnTo>
                    <a:pt x="1428" y="1720"/>
                  </a:lnTo>
                  <a:lnTo>
                    <a:pt x="1431" y="1703"/>
                  </a:lnTo>
                  <a:lnTo>
                    <a:pt x="1446" y="1720"/>
                  </a:lnTo>
                  <a:lnTo>
                    <a:pt x="1462" y="1735"/>
                  </a:lnTo>
                  <a:lnTo>
                    <a:pt x="1478" y="1750"/>
                  </a:lnTo>
                  <a:lnTo>
                    <a:pt x="1493" y="1764"/>
                  </a:lnTo>
                  <a:lnTo>
                    <a:pt x="1522" y="1790"/>
                  </a:lnTo>
                  <a:lnTo>
                    <a:pt x="1563" y="1828"/>
                  </a:lnTo>
                  <a:lnTo>
                    <a:pt x="1599" y="1860"/>
                  </a:lnTo>
                  <a:lnTo>
                    <a:pt x="1615" y="1874"/>
                  </a:lnTo>
                  <a:lnTo>
                    <a:pt x="1623" y="1881"/>
                  </a:lnTo>
                  <a:lnTo>
                    <a:pt x="1641" y="1896"/>
                  </a:lnTo>
                  <a:lnTo>
                    <a:pt x="1659" y="1911"/>
                  </a:lnTo>
                  <a:lnTo>
                    <a:pt x="1669" y="1920"/>
                  </a:lnTo>
                  <a:lnTo>
                    <a:pt x="1669" y="1922"/>
                  </a:lnTo>
                  <a:lnTo>
                    <a:pt x="1669" y="1922"/>
                  </a:lnTo>
                  <a:lnTo>
                    <a:pt x="1667" y="1922"/>
                  </a:lnTo>
                  <a:lnTo>
                    <a:pt x="1665" y="1922"/>
                  </a:lnTo>
                  <a:lnTo>
                    <a:pt x="1659" y="1922"/>
                  </a:lnTo>
                  <a:lnTo>
                    <a:pt x="1651" y="1922"/>
                  </a:lnTo>
                  <a:lnTo>
                    <a:pt x="1645" y="1924"/>
                  </a:lnTo>
                  <a:lnTo>
                    <a:pt x="1641" y="1925"/>
                  </a:lnTo>
                  <a:lnTo>
                    <a:pt x="1638" y="1927"/>
                  </a:lnTo>
                  <a:lnTo>
                    <a:pt x="1636" y="1930"/>
                  </a:lnTo>
                  <a:lnTo>
                    <a:pt x="1634" y="1934"/>
                  </a:lnTo>
                  <a:lnTo>
                    <a:pt x="1634" y="1935"/>
                  </a:lnTo>
                  <a:lnTo>
                    <a:pt x="1632" y="1935"/>
                  </a:lnTo>
                  <a:lnTo>
                    <a:pt x="1626" y="1933"/>
                  </a:lnTo>
                  <a:lnTo>
                    <a:pt x="1623" y="1933"/>
                  </a:lnTo>
                  <a:lnTo>
                    <a:pt x="1619" y="1933"/>
                  </a:lnTo>
                  <a:lnTo>
                    <a:pt x="1614" y="1934"/>
                  </a:lnTo>
                  <a:lnTo>
                    <a:pt x="1610" y="1936"/>
                  </a:lnTo>
                  <a:lnTo>
                    <a:pt x="1607" y="1938"/>
                  </a:lnTo>
                  <a:lnTo>
                    <a:pt x="1604" y="1941"/>
                  </a:lnTo>
                  <a:lnTo>
                    <a:pt x="1603" y="1945"/>
                  </a:lnTo>
                  <a:lnTo>
                    <a:pt x="1602" y="1948"/>
                  </a:lnTo>
                  <a:lnTo>
                    <a:pt x="1602" y="1953"/>
                  </a:lnTo>
                  <a:lnTo>
                    <a:pt x="1602" y="1957"/>
                  </a:lnTo>
                  <a:lnTo>
                    <a:pt x="1599" y="1959"/>
                  </a:lnTo>
                  <a:lnTo>
                    <a:pt x="1591" y="1964"/>
                  </a:lnTo>
                  <a:lnTo>
                    <a:pt x="1586" y="1968"/>
                  </a:lnTo>
                  <a:lnTo>
                    <a:pt x="1582" y="1974"/>
                  </a:lnTo>
                  <a:lnTo>
                    <a:pt x="1578" y="1980"/>
                  </a:lnTo>
                  <a:lnTo>
                    <a:pt x="1575" y="1987"/>
                  </a:lnTo>
                  <a:lnTo>
                    <a:pt x="1574" y="1997"/>
                  </a:lnTo>
                  <a:lnTo>
                    <a:pt x="1575" y="2006"/>
                  </a:lnTo>
                  <a:lnTo>
                    <a:pt x="1577" y="2016"/>
                  </a:lnTo>
                  <a:lnTo>
                    <a:pt x="1580" y="2026"/>
                  </a:lnTo>
                  <a:lnTo>
                    <a:pt x="1585" y="2034"/>
                  </a:lnTo>
                  <a:lnTo>
                    <a:pt x="1590" y="2041"/>
                  </a:lnTo>
                  <a:lnTo>
                    <a:pt x="1595" y="2047"/>
                  </a:lnTo>
                  <a:lnTo>
                    <a:pt x="1601" y="2051"/>
                  </a:lnTo>
                  <a:lnTo>
                    <a:pt x="1601" y="2042"/>
                  </a:lnTo>
                  <a:lnTo>
                    <a:pt x="1602" y="2034"/>
                  </a:lnTo>
                  <a:lnTo>
                    <a:pt x="1604" y="2027"/>
                  </a:lnTo>
                  <a:lnTo>
                    <a:pt x="1607" y="2018"/>
                  </a:lnTo>
                  <a:lnTo>
                    <a:pt x="1609" y="2014"/>
                  </a:lnTo>
                  <a:lnTo>
                    <a:pt x="1611" y="2010"/>
                  </a:lnTo>
                  <a:lnTo>
                    <a:pt x="1614" y="2006"/>
                  </a:lnTo>
                  <a:lnTo>
                    <a:pt x="1618" y="2004"/>
                  </a:lnTo>
                  <a:lnTo>
                    <a:pt x="1620" y="2006"/>
                  </a:lnTo>
                  <a:lnTo>
                    <a:pt x="1624" y="2011"/>
                  </a:lnTo>
                  <a:lnTo>
                    <a:pt x="1627" y="2013"/>
                  </a:lnTo>
                  <a:lnTo>
                    <a:pt x="1631" y="2014"/>
                  </a:lnTo>
                  <a:lnTo>
                    <a:pt x="1636" y="2015"/>
                  </a:lnTo>
                  <a:lnTo>
                    <a:pt x="1642" y="2014"/>
                  </a:lnTo>
                  <a:lnTo>
                    <a:pt x="1648" y="2012"/>
                  </a:lnTo>
                  <a:lnTo>
                    <a:pt x="1652" y="2009"/>
                  </a:lnTo>
                  <a:lnTo>
                    <a:pt x="1655" y="2005"/>
                  </a:lnTo>
                  <a:lnTo>
                    <a:pt x="1657" y="2001"/>
                  </a:lnTo>
                  <a:lnTo>
                    <a:pt x="1659" y="1994"/>
                  </a:lnTo>
                  <a:lnTo>
                    <a:pt x="1659" y="1991"/>
                  </a:lnTo>
                  <a:lnTo>
                    <a:pt x="1661" y="1993"/>
                  </a:lnTo>
                  <a:lnTo>
                    <a:pt x="1669" y="1994"/>
                  </a:lnTo>
                  <a:lnTo>
                    <a:pt x="1674" y="1994"/>
                  </a:lnTo>
                  <a:lnTo>
                    <a:pt x="1680" y="1992"/>
                  </a:lnTo>
                  <a:lnTo>
                    <a:pt x="1687" y="1988"/>
                  </a:lnTo>
                  <a:lnTo>
                    <a:pt x="1695" y="1980"/>
                  </a:lnTo>
                  <a:lnTo>
                    <a:pt x="1699" y="1977"/>
                  </a:lnTo>
                  <a:lnTo>
                    <a:pt x="1703" y="1975"/>
                  </a:lnTo>
                  <a:lnTo>
                    <a:pt x="1707" y="1974"/>
                  </a:lnTo>
                  <a:lnTo>
                    <a:pt x="1711" y="1973"/>
                  </a:lnTo>
                  <a:lnTo>
                    <a:pt x="1715" y="1973"/>
                  </a:lnTo>
                  <a:lnTo>
                    <a:pt x="1718" y="1974"/>
                  </a:lnTo>
                  <a:lnTo>
                    <a:pt x="1721" y="1975"/>
                  </a:lnTo>
                  <a:lnTo>
                    <a:pt x="1724" y="1976"/>
                  </a:lnTo>
                  <a:lnTo>
                    <a:pt x="1729" y="1981"/>
                  </a:lnTo>
                  <a:lnTo>
                    <a:pt x="1735" y="1989"/>
                  </a:lnTo>
                  <a:lnTo>
                    <a:pt x="1741" y="1999"/>
                  </a:lnTo>
                  <a:lnTo>
                    <a:pt x="1746" y="2010"/>
                  </a:lnTo>
                  <a:lnTo>
                    <a:pt x="1749" y="2019"/>
                  </a:lnTo>
                  <a:lnTo>
                    <a:pt x="1751" y="2030"/>
                  </a:lnTo>
                  <a:lnTo>
                    <a:pt x="1754" y="2042"/>
                  </a:lnTo>
                  <a:lnTo>
                    <a:pt x="1757" y="2051"/>
                  </a:lnTo>
                  <a:lnTo>
                    <a:pt x="1759" y="2057"/>
                  </a:lnTo>
                  <a:lnTo>
                    <a:pt x="1762" y="2062"/>
                  </a:lnTo>
                  <a:lnTo>
                    <a:pt x="1765" y="2064"/>
                  </a:lnTo>
                  <a:lnTo>
                    <a:pt x="1767" y="2065"/>
                  </a:lnTo>
                  <a:lnTo>
                    <a:pt x="1765" y="2069"/>
                  </a:lnTo>
                  <a:lnTo>
                    <a:pt x="1763" y="2072"/>
                  </a:lnTo>
                  <a:lnTo>
                    <a:pt x="1762" y="2077"/>
                  </a:lnTo>
                  <a:lnTo>
                    <a:pt x="1761" y="2081"/>
                  </a:lnTo>
                  <a:lnTo>
                    <a:pt x="1761" y="2086"/>
                  </a:lnTo>
                  <a:lnTo>
                    <a:pt x="1761" y="2091"/>
                  </a:lnTo>
                  <a:lnTo>
                    <a:pt x="1763" y="2095"/>
                  </a:lnTo>
                  <a:lnTo>
                    <a:pt x="1764" y="2100"/>
                  </a:lnTo>
                  <a:lnTo>
                    <a:pt x="1768" y="2106"/>
                  </a:lnTo>
                  <a:lnTo>
                    <a:pt x="1772" y="2109"/>
                  </a:lnTo>
                  <a:lnTo>
                    <a:pt x="1776" y="2111"/>
                  </a:lnTo>
                  <a:lnTo>
                    <a:pt x="1780" y="2113"/>
                  </a:lnTo>
                  <a:lnTo>
                    <a:pt x="1786" y="2113"/>
                  </a:lnTo>
                  <a:lnTo>
                    <a:pt x="1789" y="2113"/>
                  </a:lnTo>
                  <a:lnTo>
                    <a:pt x="1790" y="2113"/>
                  </a:lnTo>
                  <a:lnTo>
                    <a:pt x="1794" y="2116"/>
                  </a:lnTo>
                  <a:lnTo>
                    <a:pt x="1798" y="2120"/>
                  </a:lnTo>
                  <a:lnTo>
                    <a:pt x="1801" y="2125"/>
                  </a:lnTo>
                  <a:lnTo>
                    <a:pt x="1804" y="2133"/>
                  </a:lnTo>
                  <a:lnTo>
                    <a:pt x="1806" y="2142"/>
                  </a:lnTo>
                  <a:lnTo>
                    <a:pt x="1807" y="2149"/>
                  </a:lnTo>
                  <a:lnTo>
                    <a:pt x="1807" y="2156"/>
                  </a:lnTo>
                  <a:lnTo>
                    <a:pt x="1807" y="2166"/>
                  </a:lnTo>
                  <a:lnTo>
                    <a:pt x="1809" y="2170"/>
                  </a:lnTo>
                  <a:lnTo>
                    <a:pt x="1815" y="2166"/>
                  </a:lnTo>
                  <a:lnTo>
                    <a:pt x="1821" y="2162"/>
                  </a:lnTo>
                  <a:lnTo>
                    <a:pt x="1826" y="2157"/>
                  </a:lnTo>
                  <a:lnTo>
                    <a:pt x="1830" y="2150"/>
                  </a:lnTo>
                  <a:lnTo>
                    <a:pt x="1833" y="2145"/>
                  </a:lnTo>
                  <a:lnTo>
                    <a:pt x="1836" y="2138"/>
                  </a:lnTo>
                  <a:lnTo>
                    <a:pt x="1837" y="2132"/>
                  </a:lnTo>
                  <a:lnTo>
                    <a:pt x="1838" y="2126"/>
                  </a:lnTo>
                  <a:lnTo>
                    <a:pt x="1837" y="2118"/>
                  </a:lnTo>
                  <a:lnTo>
                    <a:pt x="1835" y="2108"/>
                  </a:lnTo>
                  <a:lnTo>
                    <a:pt x="1833" y="2100"/>
                  </a:lnTo>
                  <a:lnTo>
                    <a:pt x="1830" y="2094"/>
                  </a:lnTo>
                  <a:lnTo>
                    <a:pt x="1833" y="2091"/>
                  </a:lnTo>
                  <a:lnTo>
                    <a:pt x="1835" y="2088"/>
                  </a:lnTo>
                  <a:lnTo>
                    <a:pt x="1837" y="2084"/>
                  </a:lnTo>
                  <a:lnTo>
                    <a:pt x="1838" y="2081"/>
                  </a:lnTo>
                  <a:lnTo>
                    <a:pt x="1839" y="2075"/>
                  </a:lnTo>
                  <a:lnTo>
                    <a:pt x="1837" y="2067"/>
                  </a:lnTo>
                  <a:lnTo>
                    <a:pt x="1834" y="2062"/>
                  </a:lnTo>
                  <a:lnTo>
                    <a:pt x="1830" y="2056"/>
                  </a:lnTo>
                  <a:lnTo>
                    <a:pt x="1827" y="2055"/>
                  </a:lnTo>
                  <a:lnTo>
                    <a:pt x="1824" y="2054"/>
                  </a:lnTo>
                  <a:lnTo>
                    <a:pt x="1821" y="2053"/>
                  </a:lnTo>
                  <a:lnTo>
                    <a:pt x="1817" y="2053"/>
                  </a:lnTo>
                  <a:lnTo>
                    <a:pt x="1816" y="2045"/>
                  </a:lnTo>
                  <a:lnTo>
                    <a:pt x="1812" y="2038"/>
                  </a:lnTo>
                  <a:lnTo>
                    <a:pt x="1808" y="2030"/>
                  </a:lnTo>
                  <a:lnTo>
                    <a:pt x="1802" y="2022"/>
                  </a:lnTo>
                  <a:lnTo>
                    <a:pt x="1796" y="2012"/>
                  </a:lnTo>
                  <a:lnTo>
                    <a:pt x="1791" y="2001"/>
                  </a:lnTo>
                  <a:lnTo>
                    <a:pt x="1788" y="1993"/>
                  </a:lnTo>
                  <a:lnTo>
                    <a:pt x="1788" y="1988"/>
                  </a:lnTo>
                  <a:lnTo>
                    <a:pt x="1789" y="1987"/>
                  </a:lnTo>
                  <a:lnTo>
                    <a:pt x="1792" y="1986"/>
                  </a:lnTo>
                  <a:lnTo>
                    <a:pt x="1795" y="1984"/>
                  </a:lnTo>
                  <a:lnTo>
                    <a:pt x="1800" y="1984"/>
                  </a:lnTo>
                  <a:lnTo>
                    <a:pt x="1806" y="1984"/>
                  </a:lnTo>
                  <a:lnTo>
                    <a:pt x="1813" y="1985"/>
                  </a:lnTo>
                  <a:lnTo>
                    <a:pt x="1821" y="1988"/>
                  </a:lnTo>
                  <a:lnTo>
                    <a:pt x="1831" y="1994"/>
                  </a:lnTo>
                  <a:lnTo>
                    <a:pt x="1838" y="1999"/>
                  </a:lnTo>
                  <a:lnTo>
                    <a:pt x="1845" y="2001"/>
                  </a:lnTo>
                  <a:lnTo>
                    <a:pt x="1850" y="2003"/>
                  </a:lnTo>
                  <a:lnTo>
                    <a:pt x="1855" y="2003"/>
                  </a:lnTo>
                  <a:lnTo>
                    <a:pt x="1861" y="2002"/>
                  </a:lnTo>
                  <a:lnTo>
                    <a:pt x="1862" y="2002"/>
                  </a:lnTo>
                  <a:lnTo>
                    <a:pt x="1864" y="2004"/>
                  </a:lnTo>
                  <a:lnTo>
                    <a:pt x="1868" y="2011"/>
                  </a:lnTo>
                  <a:lnTo>
                    <a:pt x="1872" y="2014"/>
                  </a:lnTo>
                  <a:lnTo>
                    <a:pt x="1877" y="2018"/>
                  </a:lnTo>
                  <a:lnTo>
                    <a:pt x="1882" y="2022"/>
                  </a:lnTo>
                  <a:lnTo>
                    <a:pt x="1889" y="2024"/>
                  </a:lnTo>
                  <a:lnTo>
                    <a:pt x="1894" y="2025"/>
                  </a:lnTo>
                  <a:lnTo>
                    <a:pt x="1899" y="2024"/>
                  </a:lnTo>
                  <a:lnTo>
                    <a:pt x="1903" y="2023"/>
                  </a:lnTo>
                  <a:lnTo>
                    <a:pt x="1907" y="2020"/>
                  </a:lnTo>
                  <a:lnTo>
                    <a:pt x="1911" y="2018"/>
                  </a:lnTo>
                  <a:lnTo>
                    <a:pt x="1913" y="2015"/>
                  </a:lnTo>
                  <a:lnTo>
                    <a:pt x="1916" y="2012"/>
                  </a:lnTo>
                  <a:lnTo>
                    <a:pt x="1917" y="2009"/>
                  </a:lnTo>
                  <a:lnTo>
                    <a:pt x="1924" y="2009"/>
                  </a:lnTo>
                  <a:lnTo>
                    <a:pt x="1930" y="2011"/>
                  </a:lnTo>
                  <a:lnTo>
                    <a:pt x="1936" y="2013"/>
                  </a:lnTo>
                  <a:lnTo>
                    <a:pt x="1941" y="2015"/>
                  </a:lnTo>
                  <a:lnTo>
                    <a:pt x="1949" y="2020"/>
                  </a:lnTo>
                  <a:lnTo>
                    <a:pt x="1956" y="2027"/>
                  </a:lnTo>
                  <a:lnTo>
                    <a:pt x="1960" y="2032"/>
                  </a:lnTo>
                  <a:lnTo>
                    <a:pt x="1964" y="2037"/>
                  </a:lnTo>
                  <a:lnTo>
                    <a:pt x="1965" y="2039"/>
                  </a:lnTo>
                  <a:lnTo>
                    <a:pt x="1966" y="2039"/>
                  </a:lnTo>
                  <a:lnTo>
                    <a:pt x="1967" y="2039"/>
                  </a:lnTo>
                  <a:lnTo>
                    <a:pt x="1967" y="2039"/>
                  </a:lnTo>
                  <a:lnTo>
                    <a:pt x="1970" y="2026"/>
                  </a:lnTo>
                  <a:lnTo>
                    <a:pt x="1970" y="2013"/>
                  </a:lnTo>
                  <a:lnTo>
                    <a:pt x="1970" y="2005"/>
                  </a:lnTo>
                  <a:lnTo>
                    <a:pt x="1969" y="1999"/>
                  </a:lnTo>
                  <a:lnTo>
                    <a:pt x="1967" y="1993"/>
                  </a:lnTo>
                  <a:lnTo>
                    <a:pt x="1965" y="1987"/>
                  </a:lnTo>
                  <a:lnTo>
                    <a:pt x="1960" y="1979"/>
                  </a:lnTo>
                  <a:lnTo>
                    <a:pt x="1955" y="1974"/>
                  </a:lnTo>
                  <a:lnTo>
                    <a:pt x="1949" y="1970"/>
                  </a:lnTo>
                  <a:lnTo>
                    <a:pt x="1943" y="1965"/>
                  </a:lnTo>
                  <a:lnTo>
                    <a:pt x="1933" y="1961"/>
                  </a:lnTo>
                  <a:lnTo>
                    <a:pt x="1929" y="1960"/>
                  </a:lnTo>
                  <a:lnTo>
                    <a:pt x="1929" y="1958"/>
                  </a:lnTo>
                  <a:lnTo>
                    <a:pt x="1928" y="1952"/>
                  </a:lnTo>
                  <a:lnTo>
                    <a:pt x="1927" y="1948"/>
                  </a:lnTo>
                  <a:lnTo>
                    <a:pt x="1925" y="1945"/>
                  </a:lnTo>
                  <a:lnTo>
                    <a:pt x="1922" y="1941"/>
                  </a:lnTo>
                  <a:lnTo>
                    <a:pt x="1918" y="1938"/>
                  </a:lnTo>
                  <a:lnTo>
                    <a:pt x="1910" y="1935"/>
                  </a:lnTo>
                  <a:lnTo>
                    <a:pt x="1903" y="1934"/>
                  </a:lnTo>
                  <a:lnTo>
                    <a:pt x="1897" y="1934"/>
                  </a:lnTo>
                  <a:lnTo>
                    <a:pt x="1891" y="1936"/>
                  </a:lnTo>
                  <a:lnTo>
                    <a:pt x="1882" y="1940"/>
                  </a:lnTo>
                  <a:lnTo>
                    <a:pt x="1879" y="1943"/>
                  </a:lnTo>
                  <a:lnTo>
                    <a:pt x="1875" y="1940"/>
                  </a:lnTo>
                  <a:lnTo>
                    <a:pt x="1862" y="1937"/>
                  </a:lnTo>
                  <a:lnTo>
                    <a:pt x="1854" y="1936"/>
                  </a:lnTo>
                  <a:lnTo>
                    <a:pt x="1847" y="1936"/>
                  </a:lnTo>
                  <a:lnTo>
                    <a:pt x="1838" y="1936"/>
                  </a:lnTo>
                  <a:lnTo>
                    <a:pt x="1827" y="1935"/>
                  </a:lnTo>
                  <a:lnTo>
                    <a:pt x="1814" y="1934"/>
                  </a:lnTo>
                  <a:lnTo>
                    <a:pt x="1803" y="1930"/>
                  </a:lnTo>
                  <a:lnTo>
                    <a:pt x="1800" y="1928"/>
                  </a:lnTo>
                  <a:lnTo>
                    <a:pt x="1798" y="1926"/>
                  </a:lnTo>
                  <a:lnTo>
                    <a:pt x="1797" y="1923"/>
                  </a:lnTo>
                  <a:lnTo>
                    <a:pt x="1797" y="1921"/>
                  </a:lnTo>
                  <a:lnTo>
                    <a:pt x="1798" y="1919"/>
                  </a:lnTo>
                  <a:lnTo>
                    <a:pt x="1801" y="1917"/>
                  </a:lnTo>
                  <a:lnTo>
                    <a:pt x="1805" y="1914"/>
                  </a:lnTo>
                  <a:lnTo>
                    <a:pt x="1809" y="1913"/>
                  </a:lnTo>
                  <a:lnTo>
                    <a:pt x="1821" y="1910"/>
                  </a:lnTo>
                  <a:lnTo>
                    <a:pt x="1832" y="1905"/>
                  </a:lnTo>
                  <a:lnTo>
                    <a:pt x="1837" y="1903"/>
                  </a:lnTo>
                  <a:lnTo>
                    <a:pt x="1842" y="1899"/>
                  </a:lnTo>
                  <a:lnTo>
                    <a:pt x="1847" y="1895"/>
                  </a:lnTo>
                  <a:lnTo>
                    <a:pt x="1850" y="1891"/>
                  </a:lnTo>
                  <a:lnTo>
                    <a:pt x="1854" y="1893"/>
                  </a:lnTo>
                  <a:lnTo>
                    <a:pt x="1857" y="1894"/>
                  </a:lnTo>
                  <a:lnTo>
                    <a:pt x="1861" y="1895"/>
                  </a:lnTo>
                  <a:lnTo>
                    <a:pt x="1864" y="1895"/>
                  </a:lnTo>
                  <a:lnTo>
                    <a:pt x="1871" y="1894"/>
                  </a:lnTo>
                  <a:lnTo>
                    <a:pt x="1878" y="1890"/>
                  </a:lnTo>
                  <a:lnTo>
                    <a:pt x="1883" y="1885"/>
                  </a:lnTo>
                  <a:lnTo>
                    <a:pt x="1887" y="1879"/>
                  </a:lnTo>
                  <a:lnTo>
                    <a:pt x="1888" y="1874"/>
                  </a:lnTo>
                  <a:lnTo>
                    <a:pt x="1889" y="1871"/>
                  </a:lnTo>
                  <a:lnTo>
                    <a:pt x="1889" y="1867"/>
                  </a:lnTo>
                  <a:lnTo>
                    <a:pt x="1889" y="1864"/>
                  </a:lnTo>
                  <a:lnTo>
                    <a:pt x="1894" y="1860"/>
                  </a:lnTo>
                  <a:lnTo>
                    <a:pt x="1900" y="1857"/>
                  </a:lnTo>
                  <a:lnTo>
                    <a:pt x="1906" y="1854"/>
                  </a:lnTo>
                  <a:lnTo>
                    <a:pt x="1913" y="1853"/>
                  </a:lnTo>
                  <a:lnTo>
                    <a:pt x="1921" y="1851"/>
                  </a:lnTo>
                  <a:lnTo>
                    <a:pt x="1928" y="1849"/>
                  </a:lnTo>
                  <a:lnTo>
                    <a:pt x="1936" y="1849"/>
                  </a:lnTo>
                  <a:lnTo>
                    <a:pt x="1944" y="1851"/>
                  </a:lnTo>
                  <a:lnTo>
                    <a:pt x="1941" y="1845"/>
                  </a:lnTo>
                  <a:lnTo>
                    <a:pt x="1938" y="1840"/>
                  </a:lnTo>
                  <a:lnTo>
                    <a:pt x="1934" y="1835"/>
                  </a:lnTo>
                  <a:lnTo>
                    <a:pt x="1930" y="1830"/>
                  </a:lnTo>
                  <a:lnTo>
                    <a:pt x="1925" y="1827"/>
                  </a:lnTo>
                  <a:lnTo>
                    <a:pt x="1919" y="1822"/>
                  </a:lnTo>
                  <a:lnTo>
                    <a:pt x="1913" y="1820"/>
                  </a:lnTo>
                  <a:lnTo>
                    <a:pt x="1906" y="1818"/>
                  </a:lnTo>
                  <a:lnTo>
                    <a:pt x="1898" y="1817"/>
                  </a:lnTo>
                  <a:lnTo>
                    <a:pt x="1892" y="1817"/>
                  </a:lnTo>
                  <a:lnTo>
                    <a:pt x="1886" y="1818"/>
                  </a:lnTo>
                  <a:lnTo>
                    <a:pt x="1881" y="1819"/>
                  </a:lnTo>
                  <a:lnTo>
                    <a:pt x="1875" y="1822"/>
                  </a:lnTo>
                  <a:lnTo>
                    <a:pt x="1873" y="1824"/>
                  </a:lnTo>
                  <a:lnTo>
                    <a:pt x="1870" y="1820"/>
                  </a:lnTo>
                  <a:lnTo>
                    <a:pt x="1867" y="1817"/>
                  </a:lnTo>
                  <a:lnTo>
                    <a:pt x="1863" y="1815"/>
                  </a:lnTo>
                  <a:lnTo>
                    <a:pt x="1860" y="1814"/>
                  </a:lnTo>
                  <a:lnTo>
                    <a:pt x="1857" y="1813"/>
                  </a:lnTo>
                  <a:lnTo>
                    <a:pt x="1853" y="1813"/>
                  </a:lnTo>
                  <a:lnTo>
                    <a:pt x="1850" y="1813"/>
                  </a:lnTo>
                  <a:lnTo>
                    <a:pt x="1847" y="1814"/>
                  </a:lnTo>
                  <a:lnTo>
                    <a:pt x="1841" y="1817"/>
                  </a:lnTo>
                  <a:lnTo>
                    <a:pt x="1836" y="1822"/>
                  </a:lnTo>
                  <a:lnTo>
                    <a:pt x="1832" y="1828"/>
                  </a:lnTo>
                  <a:lnTo>
                    <a:pt x="1830" y="1835"/>
                  </a:lnTo>
                  <a:lnTo>
                    <a:pt x="1824" y="1835"/>
                  </a:lnTo>
                  <a:lnTo>
                    <a:pt x="1819" y="1838"/>
                  </a:lnTo>
                  <a:lnTo>
                    <a:pt x="1813" y="1840"/>
                  </a:lnTo>
                  <a:lnTo>
                    <a:pt x="1808" y="1843"/>
                  </a:lnTo>
                  <a:lnTo>
                    <a:pt x="1799" y="1853"/>
                  </a:lnTo>
                  <a:lnTo>
                    <a:pt x="1790" y="1864"/>
                  </a:lnTo>
                  <a:lnTo>
                    <a:pt x="1785" y="1870"/>
                  </a:lnTo>
                  <a:lnTo>
                    <a:pt x="1781" y="1875"/>
                  </a:lnTo>
                  <a:lnTo>
                    <a:pt x="1776" y="1880"/>
                  </a:lnTo>
                  <a:lnTo>
                    <a:pt x="1772" y="1883"/>
                  </a:lnTo>
                  <a:lnTo>
                    <a:pt x="1766" y="1885"/>
                  </a:lnTo>
                  <a:lnTo>
                    <a:pt x="1760" y="1886"/>
                  </a:lnTo>
                  <a:lnTo>
                    <a:pt x="1753" y="1886"/>
                  </a:lnTo>
                  <a:lnTo>
                    <a:pt x="1745" y="1886"/>
                  </a:lnTo>
                  <a:lnTo>
                    <a:pt x="1740" y="1884"/>
                  </a:lnTo>
                  <a:lnTo>
                    <a:pt x="1734" y="1880"/>
                  </a:lnTo>
                  <a:lnTo>
                    <a:pt x="1727" y="1873"/>
                  </a:lnTo>
                  <a:lnTo>
                    <a:pt x="1718" y="1867"/>
                  </a:lnTo>
                  <a:lnTo>
                    <a:pt x="1701" y="1851"/>
                  </a:lnTo>
                  <a:lnTo>
                    <a:pt x="1686" y="1835"/>
                  </a:lnTo>
                  <a:lnTo>
                    <a:pt x="1676" y="1825"/>
                  </a:lnTo>
                  <a:lnTo>
                    <a:pt x="1659" y="1805"/>
                  </a:lnTo>
                  <a:lnTo>
                    <a:pt x="1638" y="1779"/>
                  </a:lnTo>
                  <a:lnTo>
                    <a:pt x="1614" y="1751"/>
                  </a:lnTo>
                  <a:lnTo>
                    <a:pt x="1591" y="1723"/>
                  </a:lnTo>
                  <a:lnTo>
                    <a:pt x="1570" y="1697"/>
                  </a:lnTo>
                  <a:lnTo>
                    <a:pt x="1554" y="1677"/>
                  </a:lnTo>
                  <a:lnTo>
                    <a:pt x="1544" y="1665"/>
                  </a:lnTo>
                  <a:lnTo>
                    <a:pt x="1539" y="1658"/>
                  </a:lnTo>
                  <a:lnTo>
                    <a:pt x="1532" y="1650"/>
                  </a:lnTo>
                  <a:lnTo>
                    <a:pt x="1524" y="1641"/>
                  </a:lnTo>
                  <a:lnTo>
                    <a:pt x="1516" y="1630"/>
                  </a:lnTo>
                  <a:lnTo>
                    <a:pt x="1530" y="1632"/>
                  </a:lnTo>
                  <a:lnTo>
                    <a:pt x="1541" y="1633"/>
                  </a:lnTo>
                  <a:lnTo>
                    <a:pt x="1545" y="1633"/>
                  </a:lnTo>
                  <a:lnTo>
                    <a:pt x="1548" y="1632"/>
                  </a:lnTo>
                  <a:lnTo>
                    <a:pt x="1550" y="1631"/>
                  </a:lnTo>
                  <a:lnTo>
                    <a:pt x="1549" y="1630"/>
                  </a:lnTo>
                  <a:lnTo>
                    <a:pt x="1535" y="1606"/>
                  </a:lnTo>
                  <a:lnTo>
                    <a:pt x="1518" y="1578"/>
                  </a:lnTo>
                  <a:lnTo>
                    <a:pt x="1502" y="1548"/>
                  </a:lnTo>
                  <a:lnTo>
                    <a:pt x="1485" y="1513"/>
                  </a:lnTo>
                  <a:lnTo>
                    <a:pt x="1473" y="1489"/>
                  </a:lnTo>
                  <a:lnTo>
                    <a:pt x="1459" y="1463"/>
                  </a:lnTo>
                  <a:lnTo>
                    <a:pt x="1443" y="1436"/>
                  </a:lnTo>
                  <a:lnTo>
                    <a:pt x="1424" y="1409"/>
                  </a:lnTo>
                  <a:lnTo>
                    <a:pt x="1404" y="1381"/>
                  </a:lnTo>
                  <a:lnTo>
                    <a:pt x="1382" y="1354"/>
                  </a:lnTo>
                  <a:lnTo>
                    <a:pt x="1359" y="1328"/>
                  </a:lnTo>
                  <a:lnTo>
                    <a:pt x="1334" y="1303"/>
                  </a:lnTo>
                  <a:lnTo>
                    <a:pt x="1336" y="1296"/>
                  </a:lnTo>
                  <a:lnTo>
                    <a:pt x="1339" y="1288"/>
                  </a:lnTo>
                  <a:lnTo>
                    <a:pt x="1341" y="1279"/>
                  </a:lnTo>
                  <a:lnTo>
                    <a:pt x="1344" y="1271"/>
                  </a:lnTo>
                  <a:lnTo>
                    <a:pt x="1348" y="1260"/>
                  </a:lnTo>
                  <a:lnTo>
                    <a:pt x="1351" y="1249"/>
                  </a:lnTo>
                  <a:lnTo>
                    <a:pt x="1353" y="1238"/>
                  </a:lnTo>
                  <a:lnTo>
                    <a:pt x="1356" y="1225"/>
                  </a:lnTo>
                  <a:lnTo>
                    <a:pt x="1358" y="1235"/>
                  </a:lnTo>
                  <a:lnTo>
                    <a:pt x="1360" y="1244"/>
                  </a:lnTo>
                  <a:lnTo>
                    <a:pt x="1367" y="1264"/>
                  </a:lnTo>
                  <a:lnTo>
                    <a:pt x="1374" y="1283"/>
                  </a:lnTo>
                  <a:lnTo>
                    <a:pt x="1382" y="1298"/>
                  </a:lnTo>
                  <a:lnTo>
                    <a:pt x="1391" y="1312"/>
                  </a:lnTo>
                  <a:lnTo>
                    <a:pt x="1399" y="1323"/>
                  </a:lnTo>
                  <a:lnTo>
                    <a:pt x="1408" y="1332"/>
                  </a:lnTo>
                  <a:lnTo>
                    <a:pt x="1416" y="1340"/>
                  </a:lnTo>
                  <a:lnTo>
                    <a:pt x="1424" y="1346"/>
                  </a:lnTo>
                  <a:lnTo>
                    <a:pt x="1432" y="1351"/>
                  </a:lnTo>
                  <a:lnTo>
                    <a:pt x="1439" y="1354"/>
                  </a:lnTo>
                  <a:lnTo>
                    <a:pt x="1445" y="1356"/>
                  </a:lnTo>
                  <a:lnTo>
                    <a:pt x="1451" y="1356"/>
                  </a:lnTo>
                  <a:lnTo>
                    <a:pt x="1455" y="1356"/>
                  </a:lnTo>
                  <a:lnTo>
                    <a:pt x="1458" y="1354"/>
                  </a:lnTo>
                  <a:lnTo>
                    <a:pt x="1459" y="1352"/>
                  </a:lnTo>
                  <a:lnTo>
                    <a:pt x="1459" y="1349"/>
                  </a:lnTo>
                  <a:lnTo>
                    <a:pt x="1454" y="1331"/>
                  </a:lnTo>
                  <a:lnTo>
                    <a:pt x="1449" y="1313"/>
                  </a:lnTo>
                  <a:lnTo>
                    <a:pt x="1444" y="1295"/>
                  </a:lnTo>
                  <a:lnTo>
                    <a:pt x="1441" y="1274"/>
                  </a:lnTo>
                  <a:lnTo>
                    <a:pt x="1440" y="1263"/>
                  </a:lnTo>
                  <a:lnTo>
                    <a:pt x="1438" y="1246"/>
                  </a:lnTo>
                  <a:lnTo>
                    <a:pt x="1435" y="1225"/>
                  </a:lnTo>
                  <a:lnTo>
                    <a:pt x="1433" y="1203"/>
                  </a:lnTo>
                  <a:lnTo>
                    <a:pt x="1440" y="1231"/>
                  </a:lnTo>
                  <a:lnTo>
                    <a:pt x="1448" y="1261"/>
                  </a:lnTo>
                  <a:lnTo>
                    <a:pt x="1458" y="1293"/>
                  </a:lnTo>
                  <a:lnTo>
                    <a:pt x="1470" y="1328"/>
                  </a:lnTo>
                  <a:lnTo>
                    <a:pt x="1480" y="1354"/>
                  </a:lnTo>
                  <a:lnTo>
                    <a:pt x="1489" y="1378"/>
                  </a:lnTo>
                  <a:lnTo>
                    <a:pt x="1499" y="1397"/>
                  </a:lnTo>
                  <a:lnTo>
                    <a:pt x="1509" y="1415"/>
                  </a:lnTo>
                  <a:lnTo>
                    <a:pt x="1519" y="1430"/>
                  </a:lnTo>
                  <a:lnTo>
                    <a:pt x="1528" y="1442"/>
                  </a:lnTo>
                  <a:lnTo>
                    <a:pt x="1537" y="1452"/>
                  </a:lnTo>
                  <a:lnTo>
                    <a:pt x="1545" y="1460"/>
                  </a:lnTo>
                  <a:lnTo>
                    <a:pt x="1553" y="1467"/>
                  </a:lnTo>
                  <a:lnTo>
                    <a:pt x="1559" y="1470"/>
                  </a:lnTo>
                  <a:lnTo>
                    <a:pt x="1565" y="1473"/>
                  </a:lnTo>
                  <a:lnTo>
                    <a:pt x="1570" y="1473"/>
                  </a:lnTo>
                  <a:lnTo>
                    <a:pt x="1573" y="1473"/>
                  </a:lnTo>
                  <a:lnTo>
                    <a:pt x="1576" y="1471"/>
                  </a:lnTo>
                  <a:lnTo>
                    <a:pt x="1577" y="1469"/>
                  </a:lnTo>
                  <a:lnTo>
                    <a:pt x="1576" y="1464"/>
                  </a:lnTo>
                  <a:lnTo>
                    <a:pt x="1568" y="1442"/>
                  </a:lnTo>
                  <a:lnTo>
                    <a:pt x="1559" y="1417"/>
                  </a:lnTo>
                  <a:lnTo>
                    <a:pt x="1552" y="1391"/>
                  </a:lnTo>
                  <a:lnTo>
                    <a:pt x="1545" y="1363"/>
                  </a:lnTo>
                  <a:lnTo>
                    <a:pt x="1542" y="1351"/>
                  </a:lnTo>
                  <a:lnTo>
                    <a:pt x="1538" y="1332"/>
                  </a:lnTo>
                  <a:lnTo>
                    <a:pt x="1545" y="1345"/>
                  </a:lnTo>
                  <a:lnTo>
                    <a:pt x="1550" y="1355"/>
                  </a:lnTo>
                  <a:lnTo>
                    <a:pt x="1555" y="1364"/>
                  </a:lnTo>
                  <a:lnTo>
                    <a:pt x="1560" y="1372"/>
                  </a:lnTo>
                  <a:lnTo>
                    <a:pt x="1567" y="1383"/>
                  </a:lnTo>
                  <a:lnTo>
                    <a:pt x="1575" y="1393"/>
                  </a:lnTo>
                  <a:lnTo>
                    <a:pt x="1583" y="1403"/>
                  </a:lnTo>
                  <a:lnTo>
                    <a:pt x="1592" y="1414"/>
                  </a:lnTo>
                  <a:lnTo>
                    <a:pt x="1612" y="1433"/>
                  </a:lnTo>
                  <a:lnTo>
                    <a:pt x="1633" y="1452"/>
                  </a:lnTo>
                  <a:lnTo>
                    <a:pt x="1656" y="1469"/>
                  </a:lnTo>
                  <a:lnTo>
                    <a:pt x="1678" y="1484"/>
                  </a:lnTo>
                  <a:lnTo>
                    <a:pt x="1689" y="1490"/>
                  </a:lnTo>
                  <a:lnTo>
                    <a:pt x="1699" y="1496"/>
                  </a:lnTo>
                  <a:lnTo>
                    <a:pt x="1710" y="1500"/>
                  </a:lnTo>
                  <a:lnTo>
                    <a:pt x="1719" y="1503"/>
                  </a:lnTo>
                  <a:lnTo>
                    <a:pt x="1732" y="1508"/>
                  </a:lnTo>
                  <a:lnTo>
                    <a:pt x="1745" y="1510"/>
                  </a:lnTo>
                  <a:lnTo>
                    <a:pt x="1758" y="1512"/>
                  </a:lnTo>
                  <a:lnTo>
                    <a:pt x="1769" y="1513"/>
                  </a:lnTo>
                  <a:lnTo>
                    <a:pt x="1780" y="1514"/>
                  </a:lnTo>
                  <a:lnTo>
                    <a:pt x="1791" y="1513"/>
                  </a:lnTo>
                  <a:lnTo>
                    <a:pt x="1800" y="1512"/>
                  </a:lnTo>
                  <a:lnTo>
                    <a:pt x="1808" y="1511"/>
                  </a:lnTo>
                  <a:lnTo>
                    <a:pt x="1816" y="1509"/>
                  </a:lnTo>
                  <a:lnTo>
                    <a:pt x="1822" y="1507"/>
                  </a:lnTo>
                  <a:lnTo>
                    <a:pt x="1826" y="1503"/>
                  </a:lnTo>
                  <a:lnTo>
                    <a:pt x="1830" y="1499"/>
                  </a:lnTo>
                  <a:lnTo>
                    <a:pt x="1832" y="1496"/>
                  </a:lnTo>
                  <a:lnTo>
                    <a:pt x="1832" y="1490"/>
                  </a:lnTo>
                  <a:lnTo>
                    <a:pt x="1830" y="1486"/>
                  </a:lnTo>
                  <a:lnTo>
                    <a:pt x="1827" y="1481"/>
                  </a:lnTo>
                  <a:lnTo>
                    <a:pt x="1809" y="1460"/>
                  </a:lnTo>
                  <a:lnTo>
                    <a:pt x="1782" y="1429"/>
                  </a:lnTo>
                  <a:lnTo>
                    <a:pt x="1766" y="1409"/>
                  </a:lnTo>
                  <a:lnTo>
                    <a:pt x="1750" y="1386"/>
                  </a:lnTo>
                  <a:lnTo>
                    <a:pt x="1732" y="1363"/>
                  </a:lnTo>
                  <a:lnTo>
                    <a:pt x="1714" y="1336"/>
                  </a:lnTo>
                  <a:lnTo>
                    <a:pt x="1724" y="1348"/>
                  </a:lnTo>
                  <a:lnTo>
                    <a:pt x="1734" y="1357"/>
                  </a:lnTo>
                  <a:lnTo>
                    <a:pt x="1755" y="1379"/>
                  </a:lnTo>
                  <a:lnTo>
                    <a:pt x="1773" y="1397"/>
                  </a:lnTo>
                  <a:lnTo>
                    <a:pt x="1791" y="1414"/>
                  </a:lnTo>
                  <a:lnTo>
                    <a:pt x="1808" y="1428"/>
                  </a:lnTo>
                  <a:lnTo>
                    <a:pt x="1826" y="1439"/>
                  </a:lnTo>
                  <a:lnTo>
                    <a:pt x="1845" y="1451"/>
                  </a:lnTo>
                  <a:lnTo>
                    <a:pt x="1866" y="1462"/>
                  </a:lnTo>
                  <a:lnTo>
                    <a:pt x="1891" y="1473"/>
                  </a:lnTo>
                  <a:lnTo>
                    <a:pt x="1905" y="1478"/>
                  </a:lnTo>
                  <a:lnTo>
                    <a:pt x="1920" y="1483"/>
                  </a:lnTo>
                  <a:lnTo>
                    <a:pt x="1933" y="1485"/>
                  </a:lnTo>
                  <a:lnTo>
                    <a:pt x="1946" y="1486"/>
                  </a:lnTo>
                  <a:lnTo>
                    <a:pt x="1959" y="1487"/>
                  </a:lnTo>
                  <a:lnTo>
                    <a:pt x="1971" y="1486"/>
                  </a:lnTo>
                  <a:lnTo>
                    <a:pt x="1981" y="1485"/>
                  </a:lnTo>
                  <a:lnTo>
                    <a:pt x="1991" y="1484"/>
                  </a:lnTo>
                  <a:lnTo>
                    <a:pt x="2000" y="1481"/>
                  </a:lnTo>
                  <a:lnTo>
                    <a:pt x="2007" y="1478"/>
                  </a:lnTo>
                  <a:lnTo>
                    <a:pt x="2013" y="1475"/>
                  </a:lnTo>
                  <a:lnTo>
                    <a:pt x="2017" y="1473"/>
                  </a:lnTo>
                  <a:lnTo>
                    <a:pt x="2020" y="1470"/>
                  </a:lnTo>
                  <a:lnTo>
                    <a:pt x="2021" y="1468"/>
                  </a:lnTo>
                  <a:lnTo>
                    <a:pt x="2020" y="1465"/>
                  </a:lnTo>
                  <a:lnTo>
                    <a:pt x="2018" y="1463"/>
                  </a:lnTo>
                  <a:lnTo>
                    <a:pt x="2006" y="1458"/>
                  </a:lnTo>
                  <a:lnTo>
                    <a:pt x="1990" y="1449"/>
                  </a:lnTo>
                  <a:lnTo>
                    <a:pt x="1972" y="1438"/>
                  </a:lnTo>
                  <a:lnTo>
                    <a:pt x="1953" y="1425"/>
                  </a:lnTo>
                  <a:lnTo>
                    <a:pt x="1934" y="1412"/>
                  </a:lnTo>
                  <a:lnTo>
                    <a:pt x="1916" y="1399"/>
                  </a:lnTo>
                  <a:lnTo>
                    <a:pt x="1900" y="1388"/>
                  </a:lnTo>
                  <a:lnTo>
                    <a:pt x="1888" y="1377"/>
                  </a:lnTo>
                  <a:lnTo>
                    <a:pt x="1858" y="1349"/>
                  </a:lnTo>
                  <a:lnTo>
                    <a:pt x="1830" y="1319"/>
                  </a:lnTo>
                  <a:lnTo>
                    <a:pt x="1801" y="1290"/>
                  </a:lnTo>
                  <a:lnTo>
                    <a:pt x="1774" y="1260"/>
                  </a:lnTo>
                  <a:lnTo>
                    <a:pt x="1795" y="1276"/>
                  </a:lnTo>
                  <a:lnTo>
                    <a:pt x="1816" y="1290"/>
                  </a:lnTo>
                  <a:lnTo>
                    <a:pt x="1836" y="1302"/>
                  </a:lnTo>
                  <a:lnTo>
                    <a:pt x="1856" y="1312"/>
                  </a:lnTo>
                  <a:lnTo>
                    <a:pt x="1873" y="1318"/>
                  </a:lnTo>
                  <a:lnTo>
                    <a:pt x="1889" y="1324"/>
                  </a:lnTo>
                  <a:lnTo>
                    <a:pt x="1906" y="1329"/>
                  </a:lnTo>
                  <a:lnTo>
                    <a:pt x="1922" y="1333"/>
                  </a:lnTo>
                  <a:lnTo>
                    <a:pt x="1939" y="1337"/>
                  </a:lnTo>
                  <a:lnTo>
                    <a:pt x="1955" y="1340"/>
                  </a:lnTo>
                  <a:lnTo>
                    <a:pt x="1971" y="1341"/>
                  </a:lnTo>
                  <a:lnTo>
                    <a:pt x="1987" y="1343"/>
                  </a:lnTo>
                  <a:lnTo>
                    <a:pt x="2003" y="1343"/>
                  </a:lnTo>
                  <a:lnTo>
                    <a:pt x="2018" y="1343"/>
                  </a:lnTo>
                  <a:lnTo>
                    <a:pt x="2033" y="1343"/>
                  </a:lnTo>
                  <a:lnTo>
                    <a:pt x="2047" y="1342"/>
                  </a:lnTo>
                  <a:lnTo>
                    <a:pt x="2075" y="1339"/>
                  </a:lnTo>
                  <a:lnTo>
                    <a:pt x="2100" y="1333"/>
                  </a:lnTo>
                  <a:lnTo>
                    <a:pt x="2123" y="1327"/>
                  </a:lnTo>
                  <a:lnTo>
                    <a:pt x="2142" y="1320"/>
                  </a:lnTo>
                  <a:lnTo>
                    <a:pt x="2151" y="1316"/>
                  </a:lnTo>
                  <a:lnTo>
                    <a:pt x="2158" y="1313"/>
                  </a:lnTo>
                  <a:lnTo>
                    <a:pt x="2165" y="1309"/>
                  </a:lnTo>
                  <a:lnTo>
                    <a:pt x="2170" y="1305"/>
                  </a:lnTo>
                  <a:lnTo>
                    <a:pt x="2175" y="1301"/>
                  </a:lnTo>
                  <a:lnTo>
                    <a:pt x="2178" y="1297"/>
                  </a:lnTo>
                  <a:lnTo>
                    <a:pt x="2180" y="1293"/>
                  </a:lnTo>
                  <a:lnTo>
                    <a:pt x="2181" y="1289"/>
                  </a:lnTo>
                  <a:lnTo>
                    <a:pt x="2180" y="1286"/>
                  </a:lnTo>
                  <a:lnTo>
                    <a:pt x="2179" y="1283"/>
                  </a:lnTo>
                  <a:lnTo>
                    <a:pt x="2175" y="1279"/>
                  </a:lnTo>
                  <a:lnTo>
                    <a:pt x="2171" y="1277"/>
                  </a:lnTo>
                  <a:lnTo>
                    <a:pt x="2151" y="1269"/>
                  </a:lnTo>
                  <a:lnTo>
                    <a:pt x="2126" y="1257"/>
                  </a:lnTo>
                  <a:lnTo>
                    <a:pt x="2096" y="1244"/>
                  </a:lnTo>
                  <a:lnTo>
                    <a:pt x="2062" y="1229"/>
                  </a:lnTo>
                  <a:lnTo>
                    <a:pt x="2027" y="1211"/>
                  </a:lnTo>
                  <a:lnTo>
                    <a:pt x="1991" y="1193"/>
                  </a:lnTo>
                  <a:lnTo>
                    <a:pt x="1974" y="1182"/>
                  </a:lnTo>
                  <a:lnTo>
                    <a:pt x="1957" y="1172"/>
                  </a:lnTo>
                  <a:lnTo>
                    <a:pt x="1940" y="1161"/>
                  </a:lnTo>
                  <a:lnTo>
                    <a:pt x="1924" y="1151"/>
                  </a:lnTo>
                  <a:lnTo>
                    <a:pt x="1916" y="1144"/>
                  </a:lnTo>
                  <a:lnTo>
                    <a:pt x="1908" y="1137"/>
                  </a:lnTo>
                  <a:lnTo>
                    <a:pt x="1929" y="1150"/>
                  </a:lnTo>
                  <a:lnTo>
                    <a:pt x="1952" y="1163"/>
                  </a:lnTo>
                  <a:lnTo>
                    <a:pt x="1963" y="1169"/>
                  </a:lnTo>
                  <a:lnTo>
                    <a:pt x="1975" y="1174"/>
                  </a:lnTo>
                  <a:lnTo>
                    <a:pt x="1987" y="1179"/>
                  </a:lnTo>
                  <a:lnTo>
                    <a:pt x="2000" y="1183"/>
                  </a:lnTo>
                  <a:lnTo>
                    <a:pt x="2022" y="1190"/>
                  </a:lnTo>
                  <a:lnTo>
                    <a:pt x="2043" y="1194"/>
                  </a:lnTo>
                  <a:lnTo>
                    <a:pt x="2063" y="1198"/>
                  </a:lnTo>
                  <a:lnTo>
                    <a:pt x="2082" y="1200"/>
                  </a:lnTo>
                  <a:lnTo>
                    <a:pt x="2100" y="1203"/>
                  </a:lnTo>
                  <a:lnTo>
                    <a:pt x="2117" y="1204"/>
                  </a:lnTo>
                  <a:lnTo>
                    <a:pt x="2134" y="1203"/>
                  </a:lnTo>
                  <a:lnTo>
                    <a:pt x="2150" y="1201"/>
                  </a:lnTo>
                  <a:lnTo>
                    <a:pt x="2161" y="1199"/>
                  </a:lnTo>
                  <a:lnTo>
                    <a:pt x="2171" y="1197"/>
                  </a:lnTo>
                  <a:lnTo>
                    <a:pt x="2181" y="1194"/>
                  </a:lnTo>
                  <a:lnTo>
                    <a:pt x="2189" y="1190"/>
                  </a:lnTo>
                  <a:lnTo>
                    <a:pt x="2197" y="1185"/>
                  </a:lnTo>
                  <a:lnTo>
                    <a:pt x="2204" y="1180"/>
                  </a:lnTo>
                  <a:lnTo>
                    <a:pt x="2211" y="1174"/>
                  </a:lnTo>
                  <a:lnTo>
                    <a:pt x="2216" y="1169"/>
                  </a:lnTo>
                  <a:lnTo>
                    <a:pt x="2220" y="1165"/>
                  </a:lnTo>
                  <a:lnTo>
                    <a:pt x="2224" y="1159"/>
                  </a:lnTo>
                  <a:lnTo>
                    <a:pt x="2226" y="1155"/>
                  </a:lnTo>
                  <a:lnTo>
                    <a:pt x="2227" y="1151"/>
                  </a:lnTo>
                  <a:lnTo>
                    <a:pt x="2228" y="1146"/>
                  </a:lnTo>
                  <a:lnTo>
                    <a:pt x="2227" y="1144"/>
                  </a:lnTo>
                  <a:lnTo>
                    <a:pt x="2225" y="1142"/>
                  </a:lnTo>
                  <a:lnTo>
                    <a:pt x="2222" y="1141"/>
                  </a:lnTo>
                  <a:lnTo>
                    <a:pt x="2211" y="1141"/>
                  </a:lnTo>
                  <a:lnTo>
                    <a:pt x="2195" y="1139"/>
                  </a:lnTo>
                  <a:lnTo>
                    <a:pt x="2174" y="1137"/>
                  </a:lnTo>
                  <a:lnTo>
                    <a:pt x="2149" y="1133"/>
                  </a:lnTo>
                  <a:lnTo>
                    <a:pt x="2122" y="1129"/>
                  </a:lnTo>
                  <a:lnTo>
                    <a:pt x="2094" y="1125"/>
                  </a:lnTo>
                  <a:lnTo>
                    <a:pt x="2066" y="1118"/>
                  </a:lnTo>
                  <a:lnTo>
                    <a:pt x="2040" y="1111"/>
                  </a:lnTo>
                  <a:lnTo>
                    <a:pt x="2027" y="1106"/>
                  </a:lnTo>
                  <a:lnTo>
                    <a:pt x="2013" y="1101"/>
                  </a:lnTo>
                  <a:lnTo>
                    <a:pt x="1999" y="1095"/>
                  </a:lnTo>
                  <a:lnTo>
                    <a:pt x="1986" y="1089"/>
                  </a:lnTo>
                  <a:lnTo>
                    <a:pt x="2004" y="1090"/>
                  </a:lnTo>
                  <a:lnTo>
                    <a:pt x="2021" y="1091"/>
                  </a:lnTo>
                  <a:lnTo>
                    <a:pt x="2037" y="1090"/>
                  </a:lnTo>
                  <a:lnTo>
                    <a:pt x="2053" y="1090"/>
                  </a:lnTo>
                  <a:lnTo>
                    <a:pt x="2067" y="1088"/>
                  </a:lnTo>
                  <a:lnTo>
                    <a:pt x="2081" y="1086"/>
                  </a:lnTo>
                  <a:lnTo>
                    <a:pt x="2095" y="1084"/>
                  </a:lnTo>
                  <a:lnTo>
                    <a:pt x="2107" y="1080"/>
                  </a:lnTo>
                  <a:lnTo>
                    <a:pt x="2119" y="1077"/>
                  </a:lnTo>
                  <a:lnTo>
                    <a:pt x="2130" y="1074"/>
                  </a:lnTo>
                  <a:lnTo>
                    <a:pt x="2141" y="1069"/>
                  </a:lnTo>
                  <a:lnTo>
                    <a:pt x="2151" y="1065"/>
                  </a:lnTo>
                  <a:lnTo>
                    <a:pt x="2168" y="1055"/>
                  </a:lnTo>
                  <a:lnTo>
                    <a:pt x="2183" y="1045"/>
                  </a:lnTo>
                  <a:lnTo>
                    <a:pt x="2196" y="1035"/>
                  </a:lnTo>
                  <a:lnTo>
                    <a:pt x="2206" y="1024"/>
                  </a:lnTo>
                  <a:lnTo>
                    <a:pt x="2214" y="1014"/>
                  </a:lnTo>
                  <a:lnTo>
                    <a:pt x="2220" y="1006"/>
                  </a:lnTo>
                  <a:lnTo>
                    <a:pt x="2224" y="998"/>
                  </a:lnTo>
                  <a:lnTo>
                    <a:pt x="2225" y="992"/>
                  </a:lnTo>
                  <a:lnTo>
                    <a:pt x="2225" y="989"/>
                  </a:lnTo>
                  <a:lnTo>
                    <a:pt x="2225" y="987"/>
                  </a:lnTo>
                  <a:lnTo>
                    <a:pt x="2224" y="986"/>
                  </a:lnTo>
                  <a:lnTo>
                    <a:pt x="2222" y="986"/>
                  </a:lnTo>
                  <a:lnTo>
                    <a:pt x="2208" y="983"/>
                  </a:lnTo>
                  <a:lnTo>
                    <a:pt x="2190" y="979"/>
                  </a:lnTo>
                  <a:lnTo>
                    <a:pt x="2168" y="972"/>
                  </a:lnTo>
                  <a:lnTo>
                    <a:pt x="2144" y="966"/>
                  </a:lnTo>
                  <a:lnTo>
                    <a:pt x="2116" y="957"/>
                  </a:lnTo>
                  <a:lnTo>
                    <a:pt x="2086" y="947"/>
                  </a:lnTo>
                  <a:lnTo>
                    <a:pt x="2054" y="935"/>
                  </a:lnTo>
                  <a:lnTo>
                    <a:pt x="2019" y="921"/>
                  </a:lnTo>
                  <a:lnTo>
                    <a:pt x="2007" y="916"/>
                  </a:lnTo>
                  <a:lnTo>
                    <a:pt x="1986" y="906"/>
                  </a:lnTo>
                  <a:lnTo>
                    <a:pt x="1966" y="896"/>
                  </a:lnTo>
                  <a:lnTo>
                    <a:pt x="1954" y="890"/>
                  </a:lnTo>
                  <a:lnTo>
                    <a:pt x="1979" y="897"/>
                  </a:lnTo>
                  <a:lnTo>
                    <a:pt x="2004" y="903"/>
                  </a:lnTo>
                  <a:lnTo>
                    <a:pt x="2017" y="905"/>
                  </a:lnTo>
                  <a:lnTo>
                    <a:pt x="2030" y="906"/>
                  </a:lnTo>
                  <a:lnTo>
                    <a:pt x="2043" y="907"/>
                  </a:lnTo>
                  <a:lnTo>
                    <a:pt x="2056" y="907"/>
                  </a:lnTo>
                  <a:lnTo>
                    <a:pt x="2082" y="907"/>
                  </a:lnTo>
                  <a:lnTo>
                    <a:pt x="2105" y="905"/>
                  </a:lnTo>
                  <a:lnTo>
                    <a:pt x="2125" y="902"/>
                  </a:lnTo>
                  <a:lnTo>
                    <a:pt x="2143" y="897"/>
                  </a:lnTo>
                  <a:lnTo>
                    <a:pt x="2158" y="892"/>
                  </a:lnTo>
                  <a:lnTo>
                    <a:pt x="2170" y="887"/>
                  </a:lnTo>
                  <a:lnTo>
                    <a:pt x="2181" y="880"/>
                  </a:lnTo>
                  <a:lnTo>
                    <a:pt x="2189" y="874"/>
                  </a:lnTo>
                  <a:lnTo>
                    <a:pt x="2195" y="867"/>
                  </a:lnTo>
                  <a:lnTo>
                    <a:pt x="2200" y="862"/>
                  </a:lnTo>
                  <a:lnTo>
                    <a:pt x="2203" y="855"/>
                  </a:lnTo>
                  <a:lnTo>
                    <a:pt x="2205" y="851"/>
                  </a:lnTo>
                  <a:lnTo>
                    <a:pt x="2205" y="847"/>
                  </a:lnTo>
                  <a:lnTo>
                    <a:pt x="2204" y="843"/>
                  </a:lnTo>
                  <a:lnTo>
                    <a:pt x="2203" y="841"/>
                  </a:lnTo>
                  <a:lnTo>
                    <a:pt x="2201" y="840"/>
                  </a:lnTo>
                  <a:lnTo>
                    <a:pt x="2179" y="840"/>
                  </a:lnTo>
                  <a:lnTo>
                    <a:pt x="2153" y="840"/>
                  </a:lnTo>
                  <a:lnTo>
                    <a:pt x="2123" y="839"/>
                  </a:lnTo>
                  <a:lnTo>
                    <a:pt x="2090" y="836"/>
                  </a:lnTo>
                  <a:lnTo>
                    <a:pt x="2069" y="833"/>
                  </a:lnTo>
                  <a:lnTo>
                    <a:pt x="2047" y="828"/>
                  </a:lnTo>
                  <a:lnTo>
                    <a:pt x="2024" y="824"/>
                  </a:lnTo>
                  <a:lnTo>
                    <a:pt x="2003" y="819"/>
                  </a:lnTo>
                  <a:lnTo>
                    <a:pt x="1969" y="810"/>
                  </a:lnTo>
                  <a:lnTo>
                    <a:pt x="1955" y="806"/>
                  </a:lnTo>
                  <a:lnTo>
                    <a:pt x="1957" y="807"/>
                  </a:lnTo>
                  <a:lnTo>
                    <a:pt x="1966" y="808"/>
                  </a:lnTo>
                  <a:lnTo>
                    <a:pt x="1979" y="808"/>
                  </a:lnTo>
                  <a:lnTo>
                    <a:pt x="1998" y="809"/>
                  </a:lnTo>
                  <a:lnTo>
                    <a:pt x="2022" y="807"/>
                  </a:lnTo>
                  <a:lnTo>
                    <a:pt x="2052" y="803"/>
                  </a:lnTo>
                  <a:lnTo>
                    <a:pt x="2068" y="800"/>
                  </a:lnTo>
                  <a:lnTo>
                    <a:pt x="2086" y="796"/>
                  </a:lnTo>
                  <a:lnTo>
                    <a:pt x="2106" y="791"/>
                  </a:lnTo>
                  <a:lnTo>
                    <a:pt x="2126" y="786"/>
                  </a:lnTo>
                  <a:lnTo>
                    <a:pt x="2137" y="782"/>
                  </a:lnTo>
                  <a:lnTo>
                    <a:pt x="2147" y="778"/>
                  </a:lnTo>
                  <a:lnTo>
                    <a:pt x="2157" y="774"/>
                  </a:lnTo>
                  <a:lnTo>
                    <a:pt x="2166" y="769"/>
                  </a:lnTo>
                  <a:lnTo>
                    <a:pt x="2174" y="764"/>
                  </a:lnTo>
                  <a:lnTo>
                    <a:pt x="2182" y="758"/>
                  </a:lnTo>
                  <a:lnTo>
                    <a:pt x="2189" y="753"/>
                  </a:lnTo>
                  <a:lnTo>
                    <a:pt x="2196" y="747"/>
                  </a:lnTo>
                  <a:lnTo>
                    <a:pt x="2208" y="734"/>
                  </a:lnTo>
                  <a:lnTo>
                    <a:pt x="2218" y="721"/>
                  </a:lnTo>
                  <a:lnTo>
                    <a:pt x="2227" y="707"/>
                  </a:lnTo>
                  <a:lnTo>
                    <a:pt x="2233" y="694"/>
                  </a:lnTo>
                  <a:lnTo>
                    <a:pt x="2238" y="681"/>
                  </a:lnTo>
                  <a:lnTo>
                    <a:pt x="2241" y="669"/>
                  </a:lnTo>
                  <a:lnTo>
                    <a:pt x="2243" y="658"/>
                  </a:lnTo>
                  <a:lnTo>
                    <a:pt x="2244" y="649"/>
                  </a:lnTo>
                  <a:lnTo>
                    <a:pt x="2243" y="641"/>
                  </a:lnTo>
                  <a:lnTo>
                    <a:pt x="2242" y="635"/>
                  </a:lnTo>
                  <a:lnTo>
                    <a:pt x="2240" y="632"/>
                  </a:lnTo>
                  <a:lnTo>
                    <a:pt x="2239" y="631"/>
                  </a:lnTo>
                  <a:lnTo>
                    <a:pt x="2237" y="630"/>
                  </a:lnTo>
                  <a:lnTo>
                    <a:pt x="2235" y="630"/>
                  </a:lnTo>
                  <a:lnTo>
                    <a:pt x="2223" y="631"/>
                  </a:lnTo>
                  <a:lnTo>
                    <a:pt x="2206" y="634"/>
                  </a:lnTo>
                  <a:lnTo>
                    <a:pt x="2186" y="636"/>
                  </a:lnTo>
                  <a:lnTo>
                    <a:pt x="2162" y="638"/>
                  </a:lnTo>
                  <a:lnTo>
                    <a:pt x="2134" y="641"/>
                  </a:lnTo>
                  <a:lnTo>
                    <a:pt x="2104" y="642"/>
                  </a:lnTo>
                  <a:lnTo>
                    <a:pt x="2072" y="643"/>
                  </a:lnTo>
                  <a:lnTo>
                    <a:pt x="2037" y="642"/>
                  </a:lnTo>
                  <a:lnTo>
                    <a:pt x="2028" y="641"/>
                  </a:lnTo>
                  <a:lnTo>
                    <a:pt x="2015" y="640"/>
                  </a:lnTo>
                  <a:lnTo>
                    <a:pt x="2003" y="639"/>
                  </a:lnTo>
                  <a:lnTo>
                    <a:pt x="1994" y="638"/>
                  </a:lnTo>
                  <a:lnTo>
                    <a:pt x="2016" y="634"/>
                  </a:lnTo>
                  <a:lnTo>
                    <a:pt x="2039" y="628"/>
                  </a:lnTo>
                  <a:lnTo>
                    <a:pt x="2062" y="622"/>
                  </a:lnTo>
                  <a:lnTo>
                    <a:pt x="2085" y="614"/>
                  </a:lnTo>
                  <a:lnTo>
                    <a:pt x="2107" y="604"/>
                  </a:lnTo>
                  <a:lnTo>
                    <a:pt x="2128" y="593"/>
                  </a:lnTo>
                  <a:lnTo>
                    <a:pt x="2138" y="587"/>
                  </a:lnTo>
                  <a:lnTo>
                    <a:pt x="2147" y="580"/>
                  </a:lnTo>
                  <a:lnTo>
                    <a:pt x="2156" y="574"/>
                  </a:lnTo>
                  <a:lnTo>
                    <a:pt x="2164" y="566"/>
                  </a:lnTo>
                  <a:lnTo>
                    <a:pt x="2175" y="555"/>
                  </a:lnTo>
                  <a:lnTo>
                    <a:pt x="2184" y="543"/>
                  </a:lnTo>
                  <a:lnTo>
                    <a:pt x="2192" y="532"/>
                  </a:lnTo>
                  <a:lnTo>
                    <a:pt x="2198" y="521"/>
                  </a:lnTo>
                  <a:lnTo>
                    <a:pt x="2203" y="510"/>
                  </a:lnTo>
                  <a:lnTo>
                    <a:pt x="2207" y="500"/>
                  </a:lnTo>
                  <a:lnTo>
                    <a:pt x="2210" y="491"/>
                  </a:lnTo>
                  <a:lnTo>
                    <a:pt x="2211" y="483"/>
                  </a:lnTo>
                  <a:lnTo>
                    <a:pt x="2212" y="476"/>
                  </a:lnTo>
                  <a:lnTo>
                    <a:pt x="2212" y="469"/>
                  </a:lnTo>
                  <a:lnTo>
                    <a:pt x="2212" y="463"/>
                  </a:lnTo>
                  <a:lnTo>
                    <a:pt x="2211" y="458"/>
                  </a:lnTo>
                  <a:lnTo>
                    <a:pt x="2209" y="455"/>
                  </a:lnTo>
                  <a:lnTo>
                    <a:pt x="2207" y="453"/>
                  </a:lnTo>
                  <a:lnTo>
                    <a:pt x="2205" y="453"/>
                  </a:lnTo>
                  <a:lnTo>
                    <a:pt x="2202" y="453"/>
                  </a:lnTo>
                  <a:lnTo>
                    <a:pt x="2186" y="464"/>
                  </a:lnTo>
                  <a:lnTo>
                    <a:pt x="2167" y="476"/>
                  </a:lnTo>
                  <a:lnTo>
                    <a:pt x="2146" y="489"/>
                  </a:lnTo>
                  <a:lnTo>
                    <a:pt x="2124" y="502"/>
                  </a:lnTo>
                  <a:lnTo>
                    <a:pt x="2102" y="515"/>
                  </a:lnTo>
                  <a:lnTo>
                    <a:pt x="2081" y="525"/>
                  </a:lnTo>
                  <a:lnTo>
                    <a:pt x="2062" y="534"/>
                  </a:lnTo>
                  <a:lnTo>
                    <a:pt x="2045" y="540"/>
                  </a:lnTo>
                  <a:lnTo>
                    <a:pt x="2031" y="544"/>
                  </a:lnTo>
                  <a:lnTo>
                    <a:pt x="2016" y="548"/>
                  </a:lnTo>
                  <a:lnTo>
                    <a:pt x="2001" y="552"/>
                  </a:lnTo>
                  <a:lnTo>
                    <a:pt x="1985" y="557"/>
                  </a:lnTo>
                  <a:lnTo>
                    <a:pt x="2004" y="546"/>
                  </a:lnTo>
                  <a:lnTo>
                    <a:pt x="2021" y="534"/>
                  </a:lnTo>
                  <a:lnTo>
                    <a:pt x="2038" y="522"/>
                  </a:lnTo>
                  <a:lnTo>
                    <a:pt x="2053" y="508"/>
                  </a:lnTo>
                  <a:lnTo>
                    <a:pt x="2061" y="500"/>
                  </a:lnTo>
                  <a:lnTo>
                    <a:pt x="2068" y="492"/>
                  </a:lnTo>
                  <a:lnTo>
                    <a:pt x="2074" y="484"/>
                  </a:lnTo>
                  <a:lnTo>
                    <a:pt x="2081" y="474"/>
                  </a:lnTo>
                  <a:lnTo>
                    <a:pt x="2087" y="465"/>
                  </a:lnTo>
                  <a:lnTo>
                    <a:pt x="2092" y="455"/>
                  </a:lnTo>
                  <a:lnTo>
                    <a:pt x="2098" y="443"/>
                  </a:lnTo>
                  <a:lnTo>
                    <a:pt x="2103" y="431"/>
                  </a:lnTo>
                  <a:lnTo>
                    <a:pt x="2109" y="417"/>
                  </a:lnTo>
                  <a:lnTo>
                    <a:pt x="2114" y="402"/>
                  </a:lnTo>
                  <a:lnTo>
                    <a:pt x="2118" y="387"/>
                  </a:lnTo>
                  <a:lnTo>
                    <a:pt x="2122" y="373"/>
                  </a:lnTo>
                  <a:lnTo>
                    <a:pt x="2125" y="359"/>
                  </a:lnTo>
                  <a:lnTo>
                    <a:pt x="2127" y="346"/>
                  </a:lnTo>
                  <a:lnTo>
                    <a:pt x="2129" y="334"/>
                  </a:lnTo>
                  <a:lnTo>
                    <a:pt x="2130" y="322"/>
                  </a:lnTo>
                  <a:lnTo>
                    <a:pt x="2130" y="312"/>
                  </a:lnTo>
                  <a:lnTo>
                    <a:pt x="2130" y="302"/>
                  </a:lnTo>
                  <a:lnTo>
                    <a:pt x="2129" y="295"/>
                  </a:lnTo>
                  <a:lnTo>
                    <a:pt x="2127" y="289"/>
                  </a:lnTo>
                  <a:lnTo>
                    <a:pt x="2125" y="285"/>
                  </a:lnTo>
                  <a:lnTo>
                    <a:pt x="2122" y="283"/>
                  </a:lnTo>
                  <a:lnTo>
                    <a:pt x="2119" y="284"/>
                  </a:lnTo>
                  <a:lnTo>
                    <a:pt x="2115" y="286"/>
                  </a:lnTo>
                  <a:lnTo>
                    <a:pt x="2094" y="305"/>
                  </a:lnTo>
                  <a:lnTo>
                    <a:pt x="2058" y="333"/>
                  </a:lnTo>
                  <a:lnTo>
                    <a:pt x="2037" y="348"/>
                  </a:lnTo>
                  <a:lnTo>
                    <a:pt x="2015" y="363"/>
                  </a:lnTo>
                  <a:lnTo>
                    <a:pt x="1992" y="378"/>
                  </a:lnTo>
                  <a:lnTo>
                    <a:pt x="1971" y="391"/>
                  </a:lnTo>
                  <a:lnTo>
                    <a:pt x="1962" y="396"/>
                  </a:lnTo>
                  <a:lnTo>
                    <a:pt x="1952" y="401"/>
                  </a:lnTo>
                  <a:lnTo>
                    <a:pt x="1942" y="405"/>
                  </a:lnTo>
                  <a:lnTo>
                    <a:pt x="1932" y="411"/>
                  </a:lnTo>
                  <a:lnTo>
                    <a:pt x="1944" y="398"/>
                  </a:lnTo>
                  <a:lnTo>
                    <a:pt x="1955" y="384"/>
                  </a:lnTo>
                  <a:lnTo>
                    <a:pt x="1966" y="370"/>
                  </a:lnTo>
                  <a:lnTo>
                    <a:pt x="1975" y="355"/>
                  </a:lnTo>
                  <a:lnTo>
                    <a:pt x="1984" y="341"/>
                  </a:lnTo>
                  <a:lnTo>
                    <a:pt x="1991" y="328"/>
                  </a:lnTo>
                  <a:lnTo>
                    <a:pt x="1997" y="315"/>
                  </a:lnTo>
                  <a:lnTo>
                    <a:pt x="2002" y="302"/>
                  </a:lnTo>
                  <a:lnTo>
                    <a:pt x="2007" y="284"/>
                  </a:lnTo>
                  <a:lnTo>
                    <a:pt x="2011" y="267"/>
                  </a:lnTo>
                  <a:lnTo>
                    <a:pt x="2014" y="251"/>
                  </a:lnTo>
                  <a:lnTo>
                    <a:pt x="2015" y="236"/>
                  </a:lnTo>
                  <a:lnTo>
                    <a:pt x="2015" y="223"/>
                  </a:lnTo>
                  <a:lnTo>
                    <a:pt x="2015" y="213"/>
                  </a:lnTo>
                  <a:lnTo>
                    <a:pt x="2014" y="203"/>
                  </a:lnTo>
                  <a:lnTo>
                    <a:pt x="2012" y="194"/>
                  </a:lnTo>
                  <a:lnTo>
                    <a:pt x="2009" y="187"/>
                  </a:lnTo>
                  <a:lnTo>
                    <a:pt x="2006" y="181"/>
                  </a:lnTo>
                  <a:lnTo>
                    <a:pt x="2004" y="177"/>
                  </a:lnTo>
                  <a:lnTo>
                    <a:pt x="2001" y="174"/>
                  </a:lnTo>
                  <a:lnTo>
                    <a:pt x="1998" y="172"/>
                  </a:lnTo>
                  <a:lnTo>
                    <a:pt x="1995" y="172"/>
                  </a:lnTo>
                  <a:lnTo>
                    <a:pt x="1993" y="172"/>
                  </a:lnTo>
                  <a:lnTo>
                    <a:pt x="1992" y="174"/>
                  </a:lnTo>
                  <a:lnTo>
                    <a:pt x="1982" y="196"/>
                  </a:lnTo>
                  <a:lnTo>
                    <a:pt x="1970" y="219"/>
                  </a:lnTo>
                  <a:lnTo>
                    <a:pt x="1956" y="245"/>
                  </a:lnTo>
                  <a:lnTo>
                    <a:pt x="1939" y="278"/>
                  </a:lnTo>
                  <a:lnTo>
                    <a:pt x="1928" y="295"/>
                  </a:lnTo>
                  <a:lnTo>
                    <a:pt x="1918" y="310"/>
                  </a:lnTo>
                  <a:lnTo>
                    <a:pt x="1910" y="322"/>
                  </a:lnTo>
                  <a:lnTo>
                    <a:pt x="1905" y="327"/>
                  </a:lnTo>
                  <a:lnTo>
                    <a:pt x="1907" y="310"/>
                  </a:lnTo>
                  <a:lnTo>
                    <a:pt x="1907" y="293"/>
                  </a:lnTo>
                  <a:lnTo>
                    <a:pt x="1906" y="274"/>
                  </a:lnTo>
                  <a:lnTo>
                    <a:pt x="1904" y="256"/>
                  </a:lnTo>
                  <a:lnTo>
                    <a:pt x="1900" y="238"/>
                  </a:lnTo>
                  <a:lnTo>
                    <a:pt x="1896" y="218"/>
                  </a:lnTo>
                  <a:lnTo>
                    <a:pt x="1891" y="199"/>
                  </a:lnTo>
                  <a:lnTo>
                    <a:pt x="1884" y="178"/>
                  </a:lnTo>
                  <a:lnTo>
                    <a:pt x="1876" y="159"/>
                  </a:lnTo>
                  <a:lnTo>
                    <a:pt x="1867" y="140"/>
                  </a:lnTo>
                  <a:lnTo>
                    <a:pt x="1856" y="124"/>
                  </a:lnTo>
                  <a:lnTo>
                    <a:pt x="1845" y="109"/>
                  </a:lnTo>
                  <a:lnTo>
                    <a:pt x="1834" y="97"/>
                  </a:lnTo>
                  <a:lnTo>
                    <a:pt x="1822" y="86"/>
                  </a:lnTo>
                  <a:lnTo>
                    <a:pt x="1810" y="76"/>
                  </a:lnTo>
                  <a:lnTo>
                    <a:pt x="1799" y="69"/>
                  </a:lnTo>
                  <a:lnTo>
                    <a:pt x="1788" y="63"/>
                  </a:lnTo>
                  <a:lnTo>
                    <a:pt x="1778" y="59"/>
                  </a:lnTo>
                  <a:lnTo>
                    <a:pt x="1769" y="56"/>
                  </a:lnTo>
                  <a:lnTo>
                    <a:pt x="1761" y="55"/>
                  </a:lnTo>
                  <a:lnTo>
                    <a:pt x="1755" y="55"/>
                  </a:lnTo>
                  <a:lnTo>
                    <a:pt x="1750" y="56"/>
                  </a:lnTo>
                  <a:lnTo>
                    <a:pt x="1748" y="57"/>
                  </a:lnTo>
                  <a:lnTo>
                    <a:pt x="1747" y="58"/>
                  </a:lnTo>
                  <a:lnTo>
                    <a:pt x="1747" y="60"/>
                  </a:lnTo>
                  <a:lnTo>
                    <a:pt x="1747" y="62"/>
                  </a:lnTo>
                  <a:lnTo>
                    <a:pt x="1751" y="84"/>
                  </a:lnTo>
                  <a:lnTo>
                    <a:pt x="1754" y="107"/>
                  </a:lnTo>
                  <a:lnTo>
                    <a:pt x="1755" y="128"/>
                  </a:lnTo>
                  <a:lnTo>
                    <a:pt x="1755" y="150"/>
                  </a:lnTo>
                  <a:lnTo>
                    <a:pt x="1754" y="170"/>
                  </a:lnTo>
                  <a:lnTo>
                    <a:pt x="1751" y="190"/>
                  </a:lnTo>
                  <a:lnTo>
                    <a:pt x="1749" y="200"/>
                  </a:lnTo>
                  <a:lnTo>
                    <a:pt x="1746" y="209"/>
                  </a:lnTo>
                  <a:lnTo>
                    <a:pt x="1743" y="218"/>
                  </a:lnTo>
                  <a:lnTo>
                    <a:pt x="1740" y="226"/>
                  </a:lnTo>
                  <a:lnTo>
                    <a:pt x="1731" y="244"/>
                  </a:lnTo>
                  <a:lnTo>
                    <a:pt x="1720" y="266"/>
                  </a:lnTo>
                  <a:lnTo>
                    <a:pt x="1715" y="277"/>
                  </a:lnTo>
                  <a:lnTo>
                    <a:pt x="1710" y="288"/>
                  </a:lnTo>
                  <a:lnTo>
                    <a:pt x="1707" y="299"/>
                  </a:lnTo>
                  <a:lnTo>
                    <a:pt x="1704" y="309"/>
                  </a:lnTo>
                  <a:lnTo>
                    <a:pt x="1702" y="327"/>
                  </a:lnTo>
                  <a:lnTo>
                    <a:pt x="1701" y="342"/>
                  </a:lnTo>
                  <a:lnTo>
                    <a:pt x="1702" y="358"/>
                  </a:lnTo>
                  <a:lnTo>
                    <a:pt x="1704" y="371"/>
                  </a:lnTo>
                  <a:lnTo>
                    <a:pt x="1709" y="394"/>
                  </a:lnTo>
                  <a:lnTo>
                    <a:pt x="1715" y="416"/>
                  </a:lnTo>
                  <a:lnTo>
                    <a:pt x="1705" y="426"/>
                  </a:lnTo>
                  <a:lnTo>
                    <a:pt x="1694" y="434"/>
                  </a:lnTo>
                  <a:lnTo>
                    <a:pt x="1681" y="443"/>
                  </a:lnTo>
                  <a:lnTo>
                    <a:pt x="1668" y="453"/>
                  </a:lnTo>
                  <a:lnTo>
                    <a:pt x="1641" y="470"/>
                  </a:lnTo>
                  <a:lnTo>
                    <a:pt x="1614" y="487"/>
                  </a:lnTo>
                  <a:lnTo>
                    <a:pt x="1605" y="493"/>
                  </a:lnTo>
                  <a:lnTo>
                    <a:pt x="1597" y="499"/>
                  </a:lnTo>
                  <a:lnTo>
                    <a:pt x="1589" y="506"/>
                  </a:lnTo>
                  <a:lnTo>
                    <a:pt x="1582" y="512"/>
                  </a:lnTo>
                  <a:lnTo>
                    <a:pt x="1575" y="520"/>
                  </a:lnTo>
                  <a:lnTo>
                    <a:pt x="1570" y="527"/>
                  </a:lnTo>
                  <a:lnTo>
                    <a:pt x="1564" y="535"/>
                  </a:lnTo>
                  <a:lnTo>
                    <a:pt x="1559" y="543"/>
                  </a:lnTo>
                  <a:lnTo>
                    <a:pt x="1555" y="550"/>
                  </a:lnTo>
                  <a:lnTo>
                    <a:pt x="1552" y="558"/>
                  </a:lnTo>
                  <a:lnTo>
                    <a:pt x="1549" y="565"/>
                  </a:lnTo>
                  <a:lnTo>
                    <a:pt x="1546" y="573"/>
                  </a:lnTo>
                  <a:lnTo>
                    <a:pt x="1544" y="580"/>
                  </a:lnTo>
                  <a:lnTo>
                    <a:pt x="1543" y="588"/>
                  </a:lnTo>
                  <a:lnTo>
                    <a:pt x="1543" y="596"/>
                  </a:lnTo>
                  <a:lnTo>
                    <a:pt x="1543" y="602"/>
                  </a:lnTo>
                  <a:lnTo>
                    <a:pt x="1544" y="612"/>
                  </a:lnTo>
                  <a:lnTo>
                    <a:pt x="1546" y="622"/>
                  </a:lnTo>
                  <a:lnTo>
                    <a:pt x="1548" y="630"/>
                  </a:lnTo>
                  <a:lnTo>
                    <a:pt x="1552" y="638"/>
                  </a:lnTo>
                  <a:lnTo>
                    <a:pt x="1556" y="644"/>
                  </a:lnTo>
                  <a:lnTo>
                    <a:pt x="1561" y="651"/>
                  </a:lnTo>
                  <a:lnTo>
                    <a:pt x="1567" y="656"/>
                  </a:lnTo>
                  <a:lnTo>
                    <a:pt x="1572" y="661"/>
                  </a:lnTo>
                  <a:lnTo>
                    <a:pt x="1584" y="668"/>
                  </a:lnTo>
                  <a:lnTo>
                    <a:pt x="1596" y="674"/>
                  </a:lnTo>
                  <a:lnTo>
                    <a:pt x="1607" y="679"/>
                  </a:lnTo>
                  <a:lnTo>
                    <a:pt x="1617" y="682"/>
                  </a:lnTo>
                  <a:lnTo>
                    <a:pt x="1629" y="685"/>
                  </a:lnTo>
                  <a:lnTo>
                    <a:pt x="1644" y="688"/>
                  </a:lnTo>
                  <a:lnTo>
                    <a:pt x="1650" y="690"/>
                  </a:lnTo>
                  <a:lnTo>
                    <a:pt x="1655" y="693"/>
                  </a:lnTo>
                  <a:lnTo>
                    <a:pt x="1657" y="695"/>
                  </a:lnTo>
                  <a:lnTo>
                    <a:pt x="1659" y="697"/>
                  </a:lnTo>
                  <a:lnTo>
                    <a:pt x="1660" y="700"/>
                  </a:lnTo>
                  <a:lnTo>
                    <a:pt x="1661" y="703"/>
                  </a:lnTo>
                  <a:lnTo>
                    <a:pt x="1661" y="708"/>
                  </a:lnTo>
                  <a:lnTo>
                    <a:pt x="1662" y="714"/>
                  </a:lnTo>
                  <a:lnTo>
                    <a:pt x="1661" y="717"/>
                  </a:lnTo>
                  <a:lnTo>
                    <a:pt x="1660" y="720"/>
                  </a:lnTo>
                  <a:lnTo>
                    <a:pt x="1658" y="723"/>
                  </a:lnTo>
                  <a:lnTo>
                    <a:pt x="1655" y="725"/>
                  </a:lnTo>
                  <a:lnTo>
                    <a:pt x="1647" y="733"/>
                  </a:lnTo>
                  <a:lnTo>
                    <a:pt x="1638" y="741"/>
                  </a:lnTo>
                  <a:lnTo>
                    <a:pt x="1629" y="750"/>
                  </a:lnTo>
                  <a:lnTo>
                    <a:pt x="1621" y="760"/>
                  </a:lnTo>
                  <a:lnTo>
                    <a:pt x="1614" y="770"/>
                  </a:lnTo>
                  <a:lnTo>
                    <a:pt x="1609" y="778"/>
                  </a:lnTo>
                  <a:lnTo>
                    <a:pt x="1605" y="787"/>
                  </a:lnTo>
                  <a:lnTo>
                    <a:pt x="1604" y="794"/>
                  </a:lnTo>
                  <a:lnTo>
                    <a:pt x="1604" y="802"/>
                  </a:lnTo>
                  <a:lnTo>
                    <a:pt x="1605" y="810"/>
                  </a:lnTo>
                  <a:lnTo>
                    <a:pt x="1607" y="816"/>
                  </a:lnTo>
                  <a:lnTo>
                    <a:pt x="1609" y="823"/>
                  </a:lnTo>
                  <a:lnTo>
                    <a:pt x="1614" y="834"/>
                  </a:lnTo>
                  <a:lnTo>
                    <a:pt x="1620" y="843"/>
                  </a:lnTo>
                  <a:lnTo>
                    <a:pt x="1635" y="860"/>
                  </a:lnTo>
                  <a:lnTo>
                    <a:pt x="1649" y="877"/>
                  </a:lnTo>
                  <a:lnTo>
                    <a:pt x="1652" y="884"/>
                  </a:lnTo>
                  <a:lnTo>
                    <a:pt x="1653" y="891"/>
                  </a:lnTo>
                  <a:lnTo>
                    <a:pt x="1652" y="895"/>
                  </a:lnTo>
                  <a:lnTo>
                    <a:pt x="1650" y="899"/>
                  </a:lnTo>
                  <a:lnTo>
                    <a:pt x="1646" y="900"/>
                  </a:lnTo>
                  <a:lnTo>
                    <a:pt x="1641" y="902"/>
                  </a:lnTo>
                  <a:lnTo>
                    <a:pt x="1636" y="902"/>
                  </a:lnTo>
                  <a:lnTo>
                    <a:pt x="1631" y="902"/>
                  </a:lnTo>
                  <a:lnTo>
                    <a:pt x="1622" y="902"/>
                  </a:lnTo>
                  <a:lnTo>
                    <a:pt x="1614" y="902"/>
                  </a:lnTo>
                  <a:lnTo>
                    <a:pt x="1605" y="902"/>
                  </a:lnTo>
                  <a:lnTo>
                    <a:pt x="1595" y="902"/>
                  </a:lnTo>
                  <a:lnTo>
                    <a:pt x="1585" y="902"/>
                  </a:lnTo>
                  <a:lnTo>
                    <a:pt x="1576" y="903"/>
                  </a:lnTo>
                  <a:lnTo>
                    <a:pt x="1566" y="904"/>
                  </a:lnTo>
                  <a:lnTo>
                    <a:pt x="1557" y="907"/>
                  </a:lnTo>
                  <a:lnTo>
                    <a:pt x="1547" y="912"/>
                  </a:lnTo>
                  <a:lnTo>
                    <a:pt x="1538" y="917"/>
                  </a:lnTo>
                  <a:lnTo>
                    <a:pt x="1530" y="923"/>
                  </a:lnTo>
                  <a:lnTo>
                    <a:pt x="1521" y="931"/>
                  </a:lnTo>
                  <a:lnTo>
                    <a:pt x="1511" y="942"/>
                  </a:lnTo>
                  <a:lnTo>
                    <a:pt x="1501" y="952"/>
                  </a:lnTo>
                  <a:lnTo>
                    <a:pt x="1491" y="961"/>
                  </a:lnTo>
                  <a:lnTo>
                    <a:pt x="1481" y="969"/>
                  </a:lnTo>
                  <a:lnTo>
                    <a:pt x="1474" y="972"/>
                  </a:lnTo>
                  <a:lnTo>
                    <a:pt x="1467" y="974"/>
                  </a:lnTo>
                  <a:lnTo>
                    <a:pt x="1459" y="974"/>
                  </a:lnTo>
                  <a:lnTo>
                    <a:pt x="1452" y="974"/>
                  </a:lnTo>
                  <a:lnTo>
                    <a:pt x="1439" y="972"/>
                  </a:lnTo>
                  <a:lnTo>
                    <a:pt x="1427" y="969"/>
                  </a:lnTo>
                  <a:lnTo>
                    <a:pt x="1419" y="965"/>
                  </a:lnTo>
                  <a:lnTo>
                    <a:pt x="1410" y="959"/>
                  </a:lnTo>
                  <a:lnTo>
                    <a:pt x="1399" y="953"/>
                  </a:lnTo>
                  <a:lnTo>
                    <a:pt x="1388" y="945"/>
                  </a:lnTo>
                  <a:lnTo>
                    <a:pt x="1383" y="938"/>
                  </a:lnTo>
                  <a:lnTo>
                    <a:pt x="1377" y="930"/>
                  </a:lnTo>
                  <a:lnTo>
                    <a:pt x="1357" y="908"/>
                  </a:lnTo>
                  <a:lnTo>
                    <a:pt x="1339" y="889"/>
                  </a:lnTo>
                  <a:lnTo>
                    <a:pt x="1322" y="872"/>
                  </a:lnTo>
                  <a:lnTo>
                    <a:pt x="1306" y="856"/>
                  </a:lnTo>
                  <a:lnTo>
                    <a:pt x="1295" y="847"/>
                  </a:lnTo>
                  <a:lnTo>
                    <a:pt x="1285" y="836"/>
                  </a:lnTo>
                  <a:lnTo>
                    <a:pt x="1277" y="824"/>
                  </a:lnTo>
                  <a:lnTo>
                    <a:pt x="1271" y="813"/>
                  </a:lnTo>
                  <a:lnTo>
                    <a:pt x="1266" y="800"/>
                  </a:lnTo>
                  <a:lnTo>
                    <a:pt x="1262" y="786"/>
                  </a:lnTo>
                  <a:lnTo>
                    <a:pt x="1260" y="773"/>
                  </a:lnTo>
                  <a:lnTo>
                    <a:pt x="1260" y="761"/>
                  </a:lnTo>
                  <a:lnTo>
                    <a:pt x="1266" y="763"/>
                  </a:lnTo>
                  <a:lnTo>
                    <a:pt x="1273" y="764"/>
                  </a:lnTo>
                  <a:lnTo>
                    <a:pt x="1280" y="764"/>
                  </a:lnTo>
                  <a:lnTo>
                    <a:pt x="1290" y="762"/>
                  </a:lnTo>
                  <a:lnTo>
                    <a:pt x="1295" y="760"/>
                  </a:lnTo>
                  <a:lnTo>
                    <a:pt x="1299" y="757"/>
                  </a:lnTo>
                  <a:lnTo>
                    <a:pt x="1305" y="753"/>
                  </a:lnTo>
                  <a:lnTo>
                    <a:pt x="1310" y="747"/>
                  </a:lnTo>
                  <a:lnTo>
                    <a:pt x="1315" y="741"/>
                  </a:lnTo>
                  <a:lnTo>
                    <a:pt x="1319" y="733"/>
                  </a:lnTo>
                  <a:lnTo>
                    <a:pt x="1323" y="724"/>
                  </a:lnTo>
                  <a:lnTo>
                    <a:pt x="1324" y="716"/>
                  </a:lnTo>
                  <a:lnTo>
                    <a:pt x="1306" y="711"/>
                  </a:lnTo>
                  <a:lnTo>
                    <a:pt x="1291" y="706"/>
                  </a:lnTo>
                  <a:lnTo>
                    <a:pt x="1284" y="703"/>
                  </a:lnTo>
                  <a:lnTo>
                    <a:pt x="1278" y="700"/>
                  </a:lnTo>
                  <a:lnTo>
                    <a:pt x="1272" y="694"/>
                  </a:lnTo>
                  <a:lnTo>
                    <a:pt x="1266" y="689"/>
                  </a:lnTo>
                  <a:lnTo>
                    <a:pt x="1262" y="683"/>
                  </a:lnTo>
                  <a:lnTo>
                    <a:pt x="1260" y="679"/>
                  </a:lnTo>
                  <a:lnTo>
                    <a:pt x="1258" y="674"/>
                  </a:lnTo>
                  <a:lnTo>
                    <a:pt x="1257" y="669"/>
                  </a:lnTo>
                  <a:lnTo>
                    <a:pt x="1257" y="657"/>
                  </a:lnTo>
                  <a:lnTo>
                    <a:pt x="1257" y="642"/>
                  </a:lnTo>
                  <a:lnTo>
                    <a:pt x="1260" y="643"/>
                  </a:lnTo>
                  <a:lnTo>
                    <a:pt x="1264" y="644"/>
                  </a:lnTo>
                  <a:lnTo>
                    <a:pt x="1268" y="644"/>
                  </a:lnTo>
                  <a:lnTo>
                    <a:pt x="1272" y="643"/>
                  </a:lnTo>
                  <a:lnTo>
                    <a:pt x="1280" y="640"/>
                  </a:lnTo>
                  <a:lnTo>
                    <a:pt x="1288" y="636"/>
                  </a:lnTo>
                  <a:lnTo>
                    <a:pt x="1281" y="622"/>
                  </a:lnTo>
                  <a:lnTo>
                    <a:pt x="1270" y="600"/>
                  </a:lnTo>
                  <a:lnTo>
                    <a:pt x="1265" y="587"/>
                  </a:lnTo>
                  <a:lnTo>
                    <a:pt x="1261" y="572"/>
                  </a:lnTo>
                  <a:lnTo>
                    <a:pt x="1260" y="563"/>
                  </a:lnTo>
                  <a:lnTo>
                    <a:pt x="1258" y="553"/>
                  </a:lnTo>
                  <a:lnTo>
                    <a:pt x="1258" y="544"/>
                  </a:lnTo>
                  <a:lnTo>
                    <a:pt x="1258" y="534"/>
                  </a:lnTo>
                  <a:lnTo>
                    <a:pt x="1259" y="519"/>
                  </a:lnTo>
                  <a:lnTo>
                    <a:pt x="1260" y="505"/>
                  </a:lnTo>
                  <a:lnTo>
                    <a:pt x="1260" y="491"/>
                  </a:lnTo>
                  <a:lnTo>
                    <a:pt x="1260" y="479"/>
                  </a:lnTo>
                  <a:lnTo>
                    <a:pt x="1269" y="483"/>
                  </a:lnTo>
                  <a:lnTo>
                    <a:pt x="1278" y="485"/>
                  </a:lnTo>
                  <a:lnTo>
                    <a:pt x="1287" y="486"/>
                  </a:lnTo>
                  <a:lnTo>
                    <a:pt x="1295" y="485"/>
                  </a:lnTo>
                  <a:lnTo>
                    <a:pt x="1300" y="484"/>
                  </a:lnTo>
                  <a:lnTo>
                    <a:pt x="1306" y="481"/>
                  </a:lnTo>
                  <a:lnTo>
                    <a:pt x="1310" y="477"/>
                  </a:lnTo>
                  <a:lnTo>
                    <a:pt x="1315" y="472"/>
                  </a:lnTo>
                  <a:lnTo>
                    <a:pt x="1319" y="466"/>
                  </a:lnTo>
                  <a:lnTo>
                    <a:pt x="1323" y="460"/>
                  </a:lnTo>
                  <a:lnTo>
                    <a:pt x="1326" y="453"/>
                  </a:lnTo>
                  <a:lnTo>
                    <a:pt x="1329" y="446"/>
                  </a:lnTo>
                  <a:lnTo>
                    <a:pt x="1333" y="433"/>
                  </a:lnTo>
                  <a:lnTo>
                    <a:pt x="1335" y="421"/>
                  </a:lnTo>
                  <a:lnTo>
                    <a:pt x="1336" y="417"/>
                  </a:lnTo>
                  <a:lnTo>
                    <a:pt x="1335" y="413"/>
                  </a:lnTo>
                  <a:lnTo>
                    <a:pt x="1334" y="411"/>
                  </a:lnTo>
                  <a:lnTo>
                    <a:pt x="1332" y="410"/>
                  </a:lnTo>
                  <a:lnTo>
                    <a:pt x="1323" y="408"/>
                  </a:lnTo>
                  <a:lnTo>
                    <a:pt x="1315" y="408"/>
                  </a:lnTo>
                  <a:lnTo>
                    <a:pt x="1308" y="410"/>
                  </a:lnTo>
                  <a:lnTo>
                    <a:pt x="1301" y="411"/>
                  </a:lnTo>
                  <a:lnTo>
                    <a:pt x="1294" y="412"/>
                  </a:lnTo>
                  <a:lnTo>
                    <a:pt x="1288" y="412"/>
                  </a:lnTo>
                  <a:lnTo>
                    <a:pt x="1281" y="410"/>
                  </a:lnTo>
                  <a:lnTo>
                    <a:pt x="1275" y="405"/>
                  </a:lnTo>
                  <a:lnTo>
                    <a:pt x="1270" y="399"/>
                  </a:lnTo>
                  <a:lnTo>
                    <a:pt x="1265" y="389"/>
                  </a:lnTo>
                  <a:lnTo>
                    <a:pt x="1261" y="378"/>
                  </a:lnTo>
                  <a:lnTo>
                    <a:pt x="1257" y="366"/>
                  </a:lnTo>
                  <a:lnTo>
                    <a:pt x="1252" y="353"/>
                  </a:lnTo>
                  <a:lnTo>
                    <a:pt x="1246" y="340"/>
                  </a:lnTo>
                  <a:lnTo>
                    <a:pt x="1240" y="327"/>
                  </a:lnTo>
                  <a:lnTo>
                    <a:pt x="1232" y="317"/>
                  </a:lnTo>
                  <a:lnTo>
                    <a:pt x="1235" y="318"/>
                  </a:lnTo>
                  <a:lnTo>
                    <a:pt x="1238" y="318"/>
                  </a:lnTo>
                  <a:lnTo>
                    <a:pt x="1241" y="317"/>
                  </a:lnTo>
                  <a:lnTo>
                    <a:pt x="1244" y="315"/>
                  </a:lnTo>
                  <a:lnTo>
                    <a:pt x="1248" y="311"/>
                  </a:lnTo>
                  <a:lnTo>
                    <a:pt x="1253" y="306"/>
                  </a:lnTo>
                  <a:lnTo>
                    <a:pt x="1256" y="298"/>
                  </a:lnTo>
                  <a:lnTo>
                    <a:pt x="1258" y="291"/>
                  </a:lnTo>
                  <a:lnTo>
                    <a:pt x="1259" y="282"/>
                  </a:lnTo>
                  <a:lnTo>
                    <a:pt x="1258" y="273"/>
                  </a:lnTo>
                  <a:lnTo>
                    <a:pt x="1262" y="273"/>
                  </a:lnTo>
                  <a:lnTo>
                    <a:pt x="1265" y="273"/>
                  </a:lnTo>
                  <a:lnTo>
                    <a:pt x="1268" y="272"/>
                  </a:lnTo>
                  <a:lnTo>
                    <a:pt x="1270" y="271"/>
                  </a:lnTo>
                  <a:lnTo>
                    <a:pt x="1274" y="267"/>
                  </a:lnTo>
                  <a:lnTo>
                    <a:pt x="1277" y="261"/>
                  </a:lnTo>
                  <a:lnTo>
                    <a:pt x="1282" y="255"/>
                  </a:lnTo>
                  <a:lnTo>
                    <a:pt x="1288" y="249"/>
                  </a:lnTo>
                  <a:lnTo>
                    <a:pt x="1293" y="245"/>
                  </a:lnTo>
                  <a:lnTo>
                    <a:pt x="1297" y="242"/>
                  </a:lnTo>
                  <a:lnTo>
                    <a:pt x="1312" y="230"/>
                  </a:lnTo>
                  <a:lnTo>
                    <a:pt x="1324" y="218"/>
                  </a:lnTo>
                  <a:lnTo>
                    <a:pt x="1330" y="211"/>
                  </a:lnTo>
                  <a:lnTo>
                    <a:pt x="1337" y="201"/>
                  </a:lnTo>
                  <a:lnTo>
                    <a:pt x="1340" y="195"/>
                  </a:lnTo>
                  <a:lnTo>
                    <a:pt x="1344" y="192"/>
                  </a:lnTo>
                  <a:lnTo>
                    <a:pt x="1348" y="188"/>
                  </a:lnTo>
                  <a:lnTo>
                    <a:pt x="1351" y="186"/>
                  </a:lnTo>
                  <a:lnTo>
                    <a:pt x="1362" y="182"/>
                  </a:lnTo>
                  <a:lnTo>
                    <a:pt x="1373" y="180"/>
                  </a:lnTo>
                  <a:lnTo>
                    <a:pt x="1379" y="178"/>
                  </a:lnTo>
                  <a:lnTo>
                    <a:pt x="1383" y="177"/>
                  </a:lnTo>
                  <a:lnTo>
                    <a:pt x="1385" y="175"/>
                  </a:lnTo>
                  <a:lnTo>
                    <a:pt x="1386" y="172"/>
                  </a:lnTo>
                  <a:lnTo>
                    <a:pt x="1385" y="167"/>
                  </a:lnTo>
                  <a:lnTo>
                    <a:pt x="1382" y="162"/>
                  </a:lnTo>
                  <a:lnTo>
                    <a:pt x="1377" y="156"/>
                  </a:lnTo>
                  <a:lnTo>
                    <a:pt x="1371" y="150"/>
                  </a:lnTo>
                  <a:lnTo>
                    <a:pt x="1364" y="145"/>
                  </a:lnTo>
                  <a:lnTo>
                    <a:pt x="1356" y="141"/>
                  </a:lnTo>
                  <a:lnTo>
                    <a:pt x="1352" y="140"/>
                  </a:lnTo>
                  <a:lnTo>
                    <a:pt x="1348" y="139"/>
                  </a:lnTo>
                  <a:lnTo>
                    <a:pt x="1343" y="139"/>
                  </a:lnTo>
                  <a:lnTo>
                    <a:pt x="1339" y="140"/>
                  </a:lnTo>
                  <a:lnTo>
                    <a:pt x="1333" y="142"/>
                  </a:lnTo>
                  <a:lnTo>
                    <a:pt x="1328" y="146"/>
                  </a:lnTo>
                  <a:lnTo>
                    <a:pt x="1323" y="150"/>
                  </a:lnTo>
                  <a:lnTo>
                    <a:pt x="1320" y="153"/>
                  </a:lnTo>
                  <a:lnTo>
                    <a:pt x="1315" y="161"/>
                  </a:lnTo>
                  <a:lnTo>
                    <a:pt x="1313" y="164"/>
                  </a:lnTo>
                  <a:lnTo>
                    <a:pt x="1312" y="162"/>
                  </a:lnTo>
                  <a:lnTo>
                    <a:pt x="1308" y="156"/>
                  </a:lnTo>
                  <a:lnTo>
                    <a:pt x="1305" y="153"/>
                  </a:lnTo>
                  <a:lnTo>
                    <a:pt x="1300" y="151"/>
                  </a:lnTo>
                  <a:lnTo>
                    <a:pt x="1295" y="148"/>
                  </a:lnTo>
                  <a:lnTo>
                    <a:pt x="1288" y="147"/>
                  </a:lnTo>
                  <a:lnTo>
                    <a:pt x="1280" y="147"/>
                  </a:lnTo>
                  <a:lnTo>
                    <a:pt x="1271" y="148"/>
                  </a:lnTo>
                  <a:lnTo>
                    <a:pt x="1261" y="151"/>
                  </a:lnTo>
                  <a:lnTo>
                    <a:pt x="1252" y="154"/>
                  </a:lnTo>
                  <a:lnTo>
                    <a:pt x="1251" y="147"/>
                  </a:lnTo>
                  <a:lnTo>
                    <a:pt x="1249" y="140"/>
                  </a:lnTo>
                  <a:lnTo>
                    <a:pt x="1247" y="133"/>
                  </a:lnTo>
                  <a:lnTo>
                    <a:pt x="1244" y="126"/>
                  </a:lnTo>
                  <a:lnTo>
                    <a:pt x="1241" y="122"/>
                  </a:lnTo>
                  <a:lnTo>
                    <a:pt x="1238" y="119"/>
                  </a:lnTo>
                  <a:lnTo>
                    <a:pt x="1235" y="116"/>
                  </a:lnTo>
                  <a:lnTo>
                    <a:pt x="1231" y="115"/>
                  </a:lnTo>
                  <a:lnTo>
                    <a:pt x="1225" y="113"/>
                  </a:lnTo>
                  <a:lnTo>
                    <a:pt x="1219" y="113"/>
                  </a:lnTo>
                  <a:lnTo>
                    <a:pt x="1213" y="114"/>
                  </a:lnTo>
                  <a:lnTo>
                    <a:pt x="1208" y="116"/>
                  </a:lnTo>
                  <a:lnTo>
                    <a:pt x="1211" y="102"/>
                  </a:lnTo>
                  <a:lnTo>
                    <a:pt x="1213" y="87"/>
                  </a:lnTo>
                  <a:lnTo>
                    <a:pt x="1214" y="80"/>
                  </a:lnTo>
                  <a:lnTo>
                    <a:pt x="1213" y="71"/>
                  </a:lnTo>
                  <a:lnTo>
                    <a:pt x="1211" y="63"/>
                  </a:lnTo>
                  <a:lnTo>
                    <a:pt x="1207" y="57"/>
                  </a:lnTo>
                  <a:lnTo>
                    <a:pt x="1201" y="58"/>
                  </a:lnTo>
                  <a:lnTo>
                    <a:pt x="1196" y="60"/>
                  </a:lnTo>
                  <a:lnTo>
                    <a:pt x="1190" y="64"/>
                  </a:lnTo>
                  <a:lnTo>
                    <a:pt x="1185" y="69"/>
                  </a:lnTo>
                  <a:lnTo>
                    <a:pt x="1180" y="74"/>
                  </a:lnTo>
                  <a:lnTo>
                    <a:pt x="1176" y="80"/>
                  </a:lnTo>
                  <a:lnTo>
                    <a:pt x="1172" y="86"/>
                  </a:lnTo>
                  <a:lnTo>
                    <a:pt x="1168" y="94"/>
                  </a:lnTo>
                  <a:lnTo>
                    <a:pt x="1165" y="87"/>
                  </a:lnTo>
                  <a:lnTo>
                    <a:pt x="1159" y="82"/>
                  </a:lnTo>
                  <a:lnTo>
                    <a:pt x="1153" y="76"/>
                  </a:lnTo>
                  <a:lnTo>
                    <a:pt x="1148" y="73"/>
                  </a:lnTo>
                  <a:lnTo>
                    <a:pt x="1143" y="72"/>
                  </a:lnTo>
                  <a:lnTo>
                    <a:pt x="1137" y="71"/>
                  </a:lnTo>
                  <a:lnTo>
                    <a:pt x="1132" y="71"/>
                  </a:lnTo>
                  <a:lnTo>
                    <a:pt x="1127" y="73"/>
                  </a:lnTo>
                  <a:lnTo>
                    <a:pt x="1118" y="77"/>
                  </a:lnTo>
                  <a:lnTo>
                    <a:pt x="1110" y="83"/>
                  </a:lnTo>
                  <a:lnTo>
                    <a:pt x="1108" y="81"/>
                  </a:lnTo>
                  <a:lnTo>
                    <a:pt x="1107" y="77"/>
                  </a:lnTo>
                  <a:lnTo>
                    <a:pt x="1101" y="69"/>
                  </a:lnTo>
                  <a:lnTo>
                    <a:pt x="1093" y="60"/>
                  </a:lnTo>
                  <a:lnTo>
                    <a:pt x="1088" y="56"/>
                  </a:lnTo>
                  <a:lnTo>
                    <a:pt x="1083" y="54"/>
                  </a:lnTo>
                  <a:lnTo>
                    <a:pt x="1077" y="50"/>
                  </a:lnTo>
                  <a:lnTo>
                    <a:pt x="1071" y="49"/>
                  </a:lnTo>
                  <a:lnTo>
                    <a:pt x="1055" y="47"/>
                  </a:lnTo>
                  <a:lnTo>
                    <a:pt x="1049" y="48"/>
                  </a:lnTo>
                  <a:lnTo>
                    <a:pt x="1050" y="45"/>
                  </a:lnTo>
                  <a:lnTo>
                    <a:pt x="1051" y="36"/>
                  </a:lnTo>
                  <a:lnTo>
                    <a:pt x="1051" y="30"/>
                  </a:lnTo>
                  <a:lnTo>
                    <a:pt x="1050" y="24"/>
                  </a:lnTo>
                  <a:lnTo>
                    <a:pt x="1048" y="19"/>
                  </a:lnTo>
                  <a:lnTo>
                    <a:pt x="1045" y="14"/>
                  </a:lnTo>
                  <a:lnTo>
                    <a:pt x="1042" y="10"/>
                  </a:lnTo>
                  <a:lnTo>
                    <a:pt x="1038" y="7"/>
                  </a:lnTo>
                  <a:lnTo>
                    <a:pt x="1033" y="4"/>
                  </a:lnTo>
                  <a:lnTo>
                    <a:pt x="1027" y="2"/>
                  </a:lnTo>
                  <a:lnTo>
                    <a:pt x="1020" y="1"/>
                  </a:lnTo>
                  <a:lnTo>
                    <a:pt x="1013" y="0"/>
                  </a:lnTo>
                  <a:lnTo>
                    <a:pt x="1004" y="1"/>
                  </a:lnTo>
                  <a:lnTo>
                    <a:pt x="995" y="3"/>
                  </a:lnTo>
                  <a:lnTo>
                    <a:pt x="993" y="4"/>
                  </a:lnTo>
                  <a:lnTo>
                    <a:pt x="992" y="5"/>
                  </a:lnTo>
                  <a:lnTo>
                    <a:pt x="991" y="7"/>
                  </a:lnTo>
                  <a:lnTo>
                    <a:pt x="991" y="9"/>
                  </a:lnTo>
                  <a:lnTo>
                    <a:pt x="993" y="15"/>
                  </a:lnTo>
                  <a:lnTo>
                    <a:pt x="996" y="20"/>
                  </a:lnTo>
                  <a:lnTo>
                    <a:pt x="1005" y="33"/>
                  </a:lnTo>
                  <a:lnTo>
                    <a:pt x="1011" y="44"/>
                  </a:lnTo>
                  <a:lnTo>
                    <a:pt x="1014" y="51"/>
                  </a:lnTo>
                  <a:lnTo>
                    <a:pt x="1017" y="60"/>
                  </a:lnTo>
                  <a:lnTo>
                    <a:pt x="1018" y="66"/>
                  </a:lnTo>
                  <a:lnTo>
                    <a:pt x="1019" y="71"/>
                  </a:lnTo>
                  <a:lnTo>
                    <a:pt x="1019" y="79"/>
                  </a:lnTo>
                  <a:lnTo>
                    <a:pt x="1018" y="86"/>
                  </a:lnTo>
                  <a:lnTo>
                    <a:pt x="1018" y="93"/>
                  </a:lnTo>
                  <a:lnTo>
                    <a:pt x="1018" y="99"/>
                  </a:lnTo>
                  <a:lnTo>
                    <a:pt x="1018" y="104"/>
                  </a:lnTo>
                  <a:lnTo>
                    <a:pt x="1019" y="109"/>
                  </a:lnTo>
                  <a:lnTo>
                    <a:pt x="1021" y="117"/>
                  </a:lnTo>
                  <a:lnTo>
                    <a:pt x="1021" y="128"/>
                  </a:lnTo>
                  <a:lnTo>
                    <a:pt x="1020" y="141"/>
                  </a:lnTo>
                  <a:lnTo>
                    <a:pt x="1018" y="152"/>
                  </a:lnTo>
                  <a:lnTo>
                    <a:pt x="1019" y="157"/>
                  </a:lnTo>
                  <a:lnTo>
                    <a:pt x="1020" y="162"/>
                  </a:lnTo>
                  <a:lnTo>
                    <a:pt x="1023" y="166"/>
                  </a:lnTo>
                  <a:lnTo>
                    <a:pt x="1028" y="170"/>
                  </a:lnTo>
                  <a:lnTo>
                    <a:pt x="1024" y="172"/>
                  </a:lnTo>
                  <a:lnTo>
                    <a:pt x="1020" y="173"/>
                  </a:lnTo>
                  <a:lnTo>
                    <a:pt x="1017" y="175"/>
                  </a:lnTo>
                  <a:lnTo>
                    <a:pt x="1015" y="177"/>
                  </a:lnTo>
                  <a:lnTo>
                    <a:pt x="1013" y="180"/>
                  </a:lnTo>
                  <a:lnTo>
                    <a:pt x="1012" y="183"/>
                  </a:lnTo>
                  <a:lnTo>
                    <a:pt x="1011" y="187"/>
                  </a:lnTo>
                  <a:lnTo>
                    <a:pt x="1011" y="190"/>
                  </a:lnTo>
                  <a:lnTo>
                    <a:pt x="1011" y="198"/>
                  </a:lnTo>
                  <a:lnTo>
                    <a:pt x="1014" y="205"/>
                  </a:lnTo>
                  <a:lnTo>
                    <a:pt x="1016" y="208"/>
                  </a:lnTo>
                  <a:lnTo>
                    <a:pt x="1018" y="212"/>
                  </a:lnTo>
                  <a:lnTo>
                    <a:pt x="1021" y="214"/>
                  </a:lnTo>
                  <a:lnTo>
                    <a:pt x="1024" y="216"/>
                  </a:lnTo>
                  <a:lnTo>
                    <a:pt x="1012" y="217"/>
                  </a:lnTo>
                  <a:lnTo>
                    <a:pt x="1002" y="220"/>
                  </a:lnTo>
                  <a:lnTo>
                    <a:pt x="994" y="225"/>
                  </a:lnTo>
                  <a:lnTo>
                    <a:pt x="988" y="229"/>
                  </a:lnTo>
                  <a:lnTo>
                    <a:pt x="986" y="231"/>
                  </a:lnTo>
                  <a:lnTo>
                    <a:pt x="984" y="232"/>
                  </a:lnTo>
                  <a:lnTo>
                    <a:pt x="978" y="227"/>
                  </a:lnTo>
                  <a:lnTo>
                    <a:pt x="971" y="220"/>
                  </a:lnTo>
                  <a:lnTo>
                    <a:pt x="964" y="215"/>
                  </a:lnTo>
                  <a:lnTo>
                    <a:pt x="956" y="211"/>
                  </a:lnTo>
                  <a:lnTo>
                    <a:pt x="942" y="205"/>
                  </a:lnTo>
                  <a:lnTo>
                    <a:pt x="929" y="203"/>
                  </a:lnTo>
                  <a:lnTo>
                    <a:pt x="916" y="202"/>
                  </a:lnTo>
                  <a:lnTo>
                    <a:pt x="904" y="203"/>
                  </a:lnTo>
                  <a:lnTo>
                    <a:pt x="893" y="205"/>
                  </a:lnTo>
                  <a:lnTo>
                    <a:pt x="882" y="207"/>
                  </a:lnTo>
                  <a:lnTo>
                    <a:pt x="873" y="211"/>
                  </a:lnTo>
                  <a:lnTo>
                    <a:pt x="866" y="214"/>
                  </a:lnTo>
                  <a:lnTo>
                    <a:pt x="857" y="218"/>
                  </a:lnTo>
                  <a:lnTo>
                    <a:pt x="848" y="226"/>
                  </a:lnTo>
                  <a:lnTo>
                    <a:pt x="839" y="233"/>
                  </a:lnTo>
                  <a:lnTo>
                    <a:pt x="832" y="241"/>
                  </a:lnTo>
                  <a:lnTo>
                    <a:pt x="827" y="248"/>
                  </a:lnTo>
                  <a:lnTo>
                    <a:pt x="823" y="255"/>
                  </a:lnTo>
                  <a:lnTo>
                    <a:pt x="823" y="257"/>
                  </a:lnTo>
                  <a:lnTo>
                    <a:pt x="823" y="258"/>
                  </a:lnTo>
                  <a:lnTo>
                    <a:pt x="824" y="259"/>
                  </a:lnTo>
                  <a:lnTo>
                    <a:pt x="826" y="260"/>
                  </a:lnTo>
                  <a:lnTo>
                    <a:pt x="843" y="259"/>
                  </a:lnTo>
                  <a:lnTo>
                    <a:pt x="863" y="258"/>
                  </a:lnTo>
                  <a:lnTo>
                    <a:pt x="874" y="258"/>
                  </a:lnTo>
                  <a:lnTo>
                    <a:pt x="883" y="259"/>
                  </a:lnTo>
                  <a:lnTo>
                    <a:pt x="892" y="260"/>
                  </a:lnTo>
                  <a:lnTo>
                    <a:pt x="899" y="264"/>
                  </a:lnTo>
                  <a:lnTo>
                    <a:pt x="903" y="266"/>
                  </a:lnTo>
                  <a:lnTo>
                    <a:pt x="907" y="270"/>
                  </a:lnTo>
                  <a:lnTo>
                    <a:pt x="911" y="274"/>
                  </a:lnTo>
                  <a:lnTo>
                    <a:pt x="915" y="280"/>
                  </a:lnTo>
                  <a:lnTo>
                    <a:pt x="923" y="292"/>
                  </a:lnTo>
                  <a:lnTo>
                    <a:pt x="931" y="306"/>
                  </a:lnTo>
                  <a:lnTo>
                    <a:pt x="940" y="320"/>
                  </a:lnTo>
                  <a:lnTo>
                    <a:pt x="949" y="335"/>
                  </a:lnTo>
                  <a:lnTo>
                    <a:pt x="959" y="348"/>
                  </a:lnTo>
                  <a:lnTo>
                    <a:pt x="969" y="360"/>
                  </a:lnTo>
                  <a:lnTo>
                    <a:pt x="978" y="365"/>
                  </a:lnTo>
                  <a:lnTo>
                    <a:pt x="988" y="372"/>
                  </a:lnTo>
                  <a:lnTo>
                    <a:pt x="1002" y="380"/>
                  </a:lnTo>
                  <a:lnTo>
                    <a:pt x="1017" y="389"/>
                  </a:lnTo>
                  <a:lnTo>
                    <a:pt x="1031" y="398"/>
                  </a:lnTo>
                  <a:lnTo>
                    <a:pt x="1040" y="405"/>
                  </a:lnTo>
                  <a:lnTo>
                    <a:pt x="1047" y="412"/>
                  </a:lnTo>
                  <a:lnTo>
                    <a:pt x="1053" y="418"/>
                  </a:lnTo>
                  <a:lnTo>
                    <a:pt x="1058" y="425"/>
                  </a:lnTo>
                  <a:lnTo>
                    <a:pt x="1061" y="430"/>
                  </a:lnTo>
                  <a:lnTo>
                    <a:pt x="1064" y="436"/>
                  </a:lnTo>
                  <a:lnTo>
                    <a:pt x="1066" y="442"/>
                  </a:lnTo>
                  <a:lnTo>
                    <a:pt x="1067" y="449"/>
                  </a:lnTo>
                  <a:lnTo>
                    <a:pt x="1068" y="455"/>
                  </a:lnTo>
                  <a:lnTo>
                    <a:pt x="1059" y="442"/>
                  </a:lnTo>
                  <a:lnTo>
                    <a:pt x="1051" y="432"/>
                  </a:lnTo>
                  <a:lnTo>
                    <a:pt x="1040" y="421"/>
                  </a:lnTo>
                  <a:lnTo>
                    <a:pt x="1029" y="413"/>
                  </a:lnTo>
                  <a:lnTo>
                    <a:pt x="1016" y="404"/>
                  </a:lnTo>
                  <a:lnTo>
                    <a:pt x="1004" y="398"/>
                  </a:lnTo>
                  <a:lnTo>
                    <a:pt x="997" y="394"/>
                  </a:lnTo>
                  <a:lnTo>
                    <a:pt x="988" y="392"/>
                  </a:lnTo>
                  <a:lnTo>
                    <a:pt x="976" y="390"/>
                  </a:lnTo>
                  <a:lnTo>
                    <a:pt x="962" y="388"/>
                  </a:lnTo>
                  <a:lnTo>
                    <a:pt x="949" y="387"/>
                  </a:lnTo>
                  <a:lnTo>
                    <a:pt x="936" y="388"/>
                  </a:lnTo>
                  <a:lnTo>
                    <a:pt x="920" y="391"/>
                  </a:lnTo>
                  <a:lnTo>
                    <a:pt x="910" y="393"/>
                  </a:lnTo>
                  <a:lnTo>
                    <a:pt x="904" y="394"/>
                  </a:lnTo>
                  <a:lnTo>
                    <a:pt x="902" y="394"/>
                  </a:lnTo>
                  <a:lnTo>
                    <a:pt x="906" y="389"/>
                  </a:lnTo>
                  <a:lnTo>
                    <a:pt x="916" y="379"/>
                  </a:lnTo>
                  <a:lnTo>
                    <a:pt x="929" y="371"/>
                  </a:lnTo>
                  <a:lnTo>
                    <a:pt x="936" y="367"/>
                  </a:lnTo>
                  <a:lnTo>
                    <a:pt x="938" y="365"/>
                  </a:lnTo>
                  <a:lnTo>
                    <a:pt x="941" y="361"/>
                  </a:lnTo>
                  <a:lnTo>
                    <a:pt x="941" y="359"/>
                  </a:lnTo>
                  <a:lnTo>
                    <a:pt x="940" y="355"/>
                  </a:lnTo>
                  <a:lnTo>
                    <a:pt x="936" y="354"/>
                  </a:lnTo>
                  <a:lnTo>
                    <a:pt x="930" y="352"/>
                  </a:lnTo>
                  <a:lnTo>
                    <a:pt x="919" y="352"/>
                  </a:lnTo>
                  <a:lnTo>
                    <a:pt x="910" y="353"/>
                  </a:lnTo>
                  <a:lnTo>
                    <a:pt x="902" y="354"/>
                  </a:lnTo>
                  <a:lnTo>
                    <a:pt x="895" y="357"/>
                  </a:lnTo>
                  <a:lnTo>
                    <a:pt x="883" y="361"/>
                  </a:lnTo>
                  <a:lnTo>
                    <a:pt x="871" y="364"/>
                  </a:lnTo>
                  <a:lnTo>
                    <a:pt x="864" y="364"/>
                  </a:lnTo>
                  <a:lnTo>
                    <a:pt x="856" y="364"/>
                  </a:lnTo>
                  <a:lnTo>
                    <a:pt x="848" y="363"/>
                  </a:lnTo>
                  <a:lnTo>
                    <a:pt x="840" y="361"/>
                  </a:lnTo>
                  <a:lnTo>
                    <a:pt x="832" y="358"/>
                  </a:lnTo>
                  <a:lnTo>
                    <a:pt x="824" y="352"/>
                  </a:lnTo>
                  <a:lnTo>
                    <a:pt x="816" y="344"/>
                  </a:lnTo>
                  <a:lnTo>
                    <a:pt x="807" y="333"/>
                  </a:lnTo>
                  <a:lnTo>
                    <a:pt x="791" y="310"/>
                  </a:lnTo>
                  <a:lnTo>
                    <a:pt x="780" y="291"/>
                  </a:lnTo>
                  <a:lnTo>
                    <a:pt x="773" y="278"/>
                  </a:lnTo>
                  <a:lnTo>
                    <a:pt x="771" y="273"/>
                  </a:lnTo>
                  <a:lnTo>
                    <a:pt x="770" y="281"/>
                  </a:lnTo>
                  <a:lnTo>
                    <a:pt x="770" y="302"/>
                  </a:lnTo>
                  <a:lnTo>
                    <a:pt x="770" y="317"/>
                  </a:lnTo>
                  <a:lnTo>
                    <a:pt x="772" y="332"/>
                  </a:lnTo>
                  <a:lnTo>
                    <a:pt x="776" y="347"/>
                  </a:lnTo>
                  <a:lnTo>
                    <a:pt x="781" y="362"/>
                  </a:lnTo>
                  <a:lnTo>
                    <a:pt x="787" y="376"/>
                  </a:lnTo>
                  <a:lnTo>
                    <a:pt x="793" y="388"/>
                  </a:lnTo>
                  <a:lnTo>
                    <a:pt x="797" y="393"/>
                  </a:lnTo>
                  <a:lnTo>
                    <a:pt x="801" y="399"/>
                  </a:lnTo>
                  <a:lnTo>
                    <a:pt x="806" y="403"/>
                  </a:lnTo>
                  <a:lnTo>
                    <a:pt x="811" y="407"/>
                  </a:lnTo>
                  <a:lnTo>
                    <a:pt x="816" y="412"/>
                  </a:lnTo>
                  <a:lnTo>
                    <a:pt x="822" y="415"/>
                  </a:lnTo>
                  <a:lnTo>
                    <a:pt x="829" y="418"/>
                  </a:lnTo>
                  <a:lnTo>
                    <a:pt x="836" y="421"/>
                  </a:lnTo>
                  <a:lnTo>
                    <a:pt x="852" y="427"/>
                  </a:lnTo>
                  <a:lnTo>
                    <a:pt x="871" y="431"/>
                  </a:lnTo>
                  <a:lnTo>
                    <a:pt x="895" y="434"/>
                  </a:lnTo>
                  <a:lnTo>
                    <a:pt x="919" y="437"/>
                  </a:lnTo>
                  <a:lnTo>
                    <a:pt x="941" y="440"/>
                  </a:lnTo>
                  <a:lnTo>
                    <a:pt x="963" y="444"/>
                  </a:lnTo>
                  <a:lnTo>
                    <a:pt x="974" y="449"/>
                  </a:lnTo>
                  <a:lnTo>
                    <a:pt x="988" y="454"/>
                  </a:lnTo>
                  <a:lnTo>
                    <a:pt x="1001" y="459"/>
                  </a:lnTo>
                  <a:lnTo>
                    <a:pt x="1015" y="466"/>
                  </a:lnTo>
                  <a:lnTo>
                    <a:pt x="1029" y="474"/>
                  </a:lnTo>
                  <a:lnTo>
                    <a:pt x="1044" y="484"/>
                  </a:lnTo>
                  <a:lnTo>
                    <a:pt x="1034" y="483"/>
                  </a:lnTo>
                  <a:lnTo>
                    <a:pt x="1021" y="481"/>
                  </a:lnTo>
                  <a:lnTo>
                    <a:pt x="1005" y="479"/>
                  </a:lnTo>
                  <a:lnTo>
                    <a:pt x="988" y="479"/>
                  </a:lnTo>
                  <a:lnTo>
                    <a:pt x="982" y="479"/>
                  </a:lnTo>
                  <a:lnTo>
                    <a:pt x="976" y="479"/>
                  </a:lnTo>
                  <a:lnTo>
                    <a:pt x="967" y="481"/>
                  </a:lnTo>
                  <a:lnTo>
                    <a:pt x="960" y="483"/>
                  </a:lnTo>
                  <a:lnTo>
                    <a:pt x="953" y="485"/>
                  </a:lnTo>
                  <a:lnTo>
                    <a:pt x="947" y="489"/>
                  </a:lnTo>
                  <a:lnTo>
                    <a:pt x="942" y="492"/>
                  </a:lnTo>
                  <a:lnTo>
                    <a:pt x="938" y="496"/>
                  </a:lnTo>
                  <a:lnTo>
                    <a:pt x="933" y="500"/>
                  </a:lnTo>
                  <a:lnTo>
                    <a:pt x="929" y="506"/>
                  </a:lnTo>
                  <a:lnTo>
                    <a:pt x="924" y="512"/>
                  </a:lnTo>
                  <a:lnTo>
                    <a:pt x="920" y="521"/>
                  </a:lnTo>
                  <a:lnTo>
                    <a:pt x="916" y="531"/>
                  </a:lnTo>
                  <a:lnTo>
                    <a:pt x="913" y="539"/>
                  </a:lnTo>
                  <a:lnTo>
                    <a:pt x="912" y="548"/>
                  </a:lnTo>
                  <a:lnTo>
                    <a:pt x="911" y="555"/>
                  </a:lnTo>
                  <a:lnTo>
                    <a:pt x="911" y="558"/>
                  </a:lnTo>
                  <a:lnTo>
                    <a:pt x="911" y="560"/>
                  </a:lnTo>
                  <a:lnTo>
                    <a:pt x="912" y="561"/>
                  </a:lnTo>
                  <a:lnTo>
                    <a:pt x="913" y="561"/>
                  </a:lnTo>
                  <a:lnTo>
                    <a:pt x="923" y="560"/>
                  </a:lnTo>
                  <a:lnTo>
                    <a:pt x="941" y="553"/>
                  </a:lnTo>
                  <a:lnTo>
                    <a:pt x="962" y="546"/>
                  </a:lnTo>
                  <a:lnTo>
                    <a:pt x="982" y="540"/>
                  </a:lnTo>
                  <a:lnTo>
                    <a:pt x="985" y="540"/>
                  </a:lnTo>
                  <a:lnTo>
                    <a:pt x="988" y="539"/>
                  </a:lnTo>
                  <a:lnTo>
                    <a:pt x="1004" y="537"/>
                  </a:lnTo>
                  <a:lnTo>
                    <a:pt x="1017" y="537"/>
                  </a:lnTo>
                  <a:lnTo>
                    <a:pt x="1029" y="538"/>
                  </a:lnTo>
                  <a:lnTo>
                    <a:pt x="1038" y="539"/>
                  </a:lnTo>
                  <a:lnTo>
                    <a:pt x="1051" y="544"/>
                  </a:lnTo>
                  <a:lnTo>
                    <a:pt x="1062" y="547"/>
                  </a:lnTo>
                  <a:lnTo>
                    <a:pt x="1060" y="568"/>
                  </a:lnTo>
                  <a:lnTo>
                    <a:pt x="1060" y="588"/>
                  </a:lnTo>
                  <a:lnTo>
                    <a:pt x="1060" y="606"/>
                  </a:lnTo>
                  <a:lnTo>
                    <a:pt x="1059" y="622"/>
                  </a:lnTo>
                  <a:lnTo>
                    <a:pt x="1057" y="631"/>
                  </a:lnTo>
                  <a:lnTo>
                    <a:pt x="1054" y="641"/>
                  </a:lnTo>
                  <a:lnTo>
                    <a:pt x="1052" y="651"/>
                  </a:lnTo>
                  <a:lnTo>
                    <a:pt x="1048" y="661"/>
                  </a:lnTo>
                  <a:lnTo>
                    <a:pt x="1040" y="680"/>
                  </a:lnTo>
                  <a:lnTo>
                    <a:pt x="1032" y="698"/>
                  </a:lnTo>
                  <a:lnTo>
                    <a:pt x="1016" y="730"/>
                  </a:lnTo>
                  <a:lnTo>
                    <a:pt x="1005" y="749"/>
                  </a:lnTo>
                  <a:lnTo>
                    <a:pt x="1011" y="749"/>
                  </a:lnTo>
                  <a:lnTo>
                    <a:pt x="1016" y="750"/>
                  </a:lnTo>
                  <a:lnTo>
                    <a:pt x="1021" y="750"/>
                  </a:lnTo>
                  <a:lnTo>
                    <a:pt x="1025" y="749"/>
                  </a:lnTo>
                  <a:lnTo>
                    <a:pt x="1020" y="761"/>
                  </a:lnTo>
                  <a:lnTo>
                    <a:pt x="1012" y="778"/>
                  </a:lnTo>
                  <a:lnTo>
                    <a:pt x="1008" y="787"/>
                  </a:lnTo>
                  <a:lnTo>
                    <a:pt x="1003" y="797"/>
                  </a:lnTo>
                  <a:lnTo>
                    <a:pt x="997" y="806"/>
                  </a:lnTo>
                  <a:lnTo>
                    <a:pt x="991" y="814"/>
                  </a:lnTo>
                  <a:lnTo>
                    <a:pt x="988" y="817"/>
                  </a:lnTo>
                  <a:close/>
                </a:path>
              </a:pathLst>
            </a:custGeom>
            <a:solidFill>
              <a:srgbClr val="FE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8" name="Freeform 9">
              <a:extLst>
                <a:ext uri="{FF2B5EF4-FFF2-40B4-BE49-F238E27FC236}">
                  <a16:creationId xmlns:a16="http://schemas.microsoft.com/office/drawing/2014/main" id="{3F9848FA-415F-B3E8-03F5-2AE0E0BFF3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37876" y="6375400"/>
              <a:ext cx="296863" cy="311150"/>
            </a:xfrm>
            <a:custGeom>
              <a:avLst/>
              <a:gdLst>
                <a:gd name="T0" fmla="*/ 1994 w 2244"/>
                <a:gd name="T1" fmla="*/ 638 h 2545"/>
                <a:gd name="T2" fmla="*/ 1788 w 2244"/>
                <a:gd name="T3" fmla="*/ 63 h 2545"/>
                <a:gd name="T4" fmla="*/ 1427 w 2244"/>
                <a:gd name="T5" fmla="*/ 969 h 2545"/>
                <a:gd name="T6" fmla="*/ 1379 w 2244"/>
                <a:gd name="T7" fmla="*/ 178 h 2545"/>
                <a:gd name="T8" fmla="*/ 1014 w 2244"/>
                <a:gd name="T9" fmla="*/ 205 h 2545"/>
                <a:gd name="T10" fmla="*/ 895 w 2244"/>
                <a:gd name="T11" fmla="*/ 434 h 2545"/>
                <a:gd name="T12" fmla="*/ 590 w 2244"/>
                <a:gd name="T13" fmla="*/ 723 h 2545"/>
                <a:gd name="T14" fmla="*/ 272 w 2244"/>
                <a:gd name="T15" fmla="*/ 367 h 2545"/>
                <a:gd name="T16" fmla="*/ 198 w 2244"/>
                <a:gd name="T17" fmla="*/ 826 h 2545"/>
                <a:gd name="T18" fmla="*/ 273 w 2244"/>
                <a:gd name="T19" fmla="*/ 1338 h 2545"/>
                <a:gd name="T20" fmla="*/ 804 w 2244"/>
                <a:gd name="T21" fmla="*/ 1351 h 2545"/>
                <a:gd name="T22" fmla="*/ 437 w 2244"/>
                <a:gd name="T23" fmla="*/ 1919 h 2545"/>
                <a:gd name="T24" fmla="*/ 471 w 2244"/>
                <a:gd name="T25" fmla="*/ 2100 h 2545"/>
                <a:gd name="T26" fmla="*/ 989 w 2244"/>
                <a:gd name="T27" fmla="*/ 1512 h 2545"/>
                <a:gd name="T28" fmla="*/ 873 w 2244"/>
                <a:gd name="T29" fmla="*/ 2080 h 2545"/>
                <a:gd name="T30" fmla="*/ 908 w 2244"/>
                <a:gd name="T31" fmla="*/ 2356 h 2545"/>
                <a:gd name="T32" fmla="*/ 1321 w 2244"/>
                <a:gd name="T33" fmla="*/ 2203 h 2545"/>
                <a:gd name="T34" fmla="*/ 1298 w 2244"/>
                <a:gd name="T35" fmla="*/ 1941 h 2545"/>
                <a:gd name="T36" fmla="*/ 1618 w 2244"/>
                <a:gd name="T37" fmla="*/ 2004 h 2545"/>
                <a:gd name="T38" fmla="*/ 1936 w 2244"/>
                <a:gd name="T39" fmla="*/ 2013 h 2545"/>
                <a:gd name="T40" fmla="*/ 1614 w 2244"/>
                <a:gd name="T41" fmla="*/ 1751 h 2545"/>
                <a:gd name="T42" fmla="*/ 1724 w 2244"/>
                <a:gd name="T43" fmla="*/ 1348 h 2545"/>
                <a:gd name="T44" fmla="*/ 288 w 2244"/>
                <a:gd name="T45" fmla="*/ 2002 h 2545"/>
                <a:gd name="T46" fmla="*/ 2229 w 2244"/>
                <a:gd name="T47" fmla="*/ 638 h 2545"/>
                <a:gd name="T48" fmla="*/ 1931 w 2244"/>
                <a:gd name="T49" fmla="*/ 573 h 2545"/>
                <a:gd name="T50" fmla="*/ 1124 w 2244"/>
                <a:gd name="T51" fmla="*/ 126 h 2545"/>
                <a:gd name="T52" fmla="*/ 1139 w 2244"/>
                <a:gd name="T53" fmla="*/ 126 h 2545"/>
                <a:gd name="T54" fmla="*/ 1342 w 2244"/>
                <a:gd name="T55" fmla="*/ 179 h 2545"/>
                <a:gd name="T56" fmla="*/ 979 w 2244"/>
                <a:gd name="T57" fmla="*/ 519 h 2545"/>
                <a:gd name="T58" fmla="*/ 1104 w 2244"/>
                <a:gd name="T59" fmla="*/ 536 h 2545"/>
                <a:gd name="T60" fmla="*/ 1095 w 2244"/>
                <a:gd name="T61" fmla="*/ 304 h 2545"/>
                <a:gd name="T62" fmla="*/ 1288 w 2244"/>
                <a:gd name="T63" fmla="*/ 737 h 2545"/>
                <a:gd name="T64" fmla="*/ 1009 w 2244"/>
                <a:gd name="T65" fmla="*/ 906 h 2545"/>
                <a:gd name="T66" fmla="*/ 1128 w 2244"/>
                <a:gd name="T67" fmla="*/ 1130 h 2545"/>
                <a:gd name="T68" fmla="*/ 1000 w 2244"/>
                <a:gd name="T69" fmla="*/ 1265 h 2545"/>
                <a:gd name="T70" fmla="*/ 1205 w 2244"/>
                <a:gd name="T71" fmla="*/ 1234 h 2545"/>
                <a:gd name="T72" fmla="*/ 214 w 2244"/>
                <a:gd name="T73" fmla="*/ 508 h 2545"/>
                <a:gd name="T74" fmla="*/ 178 w 2244"/>
                <a:gd name="T75" fmla="*/ 839 h 2545"/>
                <a:gd name="T76" fmla="*/ 362 w 2244"/>
                <a:gd name="T77" fmla="*/ 1099 h 2545"/>
                <a:gd name="T78" fmla="*/ 567 w 2244"/>
                <a:gd name="T79" fmla="*/ 1221 h 2545"/>
                <a:gd name="T80" fmla="*/ 735 w 2244"/>
                <a:gd name="T81" fmla="*/ 1048 h 2545"/>
                <a:gd name="T82" fmla="*/ 474 w 2244"/>
                <a:gd name="T83" fmla="*/ 721 h 2545"/>
                <a:gd name="T84" fmla="*/ 512 w 2244"/>
                <a:gd name="T85" fmla="*/ 415 h 2545"/>
                <a:gd name="T86" fmla="*/ 807 w 2244"/>
                <a:gd name="T87" fmla="*/ 1295 h 2545"/>
                <a:gd name="T88" fmla="*/ 335 w 2244"/>
                <a:gd name="T89" fmla="*/ 1824 h 2545"/>
                <a:gd name="T90" fmla="*/ 484 w 2244"/>
                <a:gd name="T91" fmla="*/ 1979 h 2545"/>
                <a:gd name="T92" fmla="*/ 358 w 2244"/>
                <a:gd name="T93" fmla="*/ 1874 h 2545"/>
                <a:gd name="T94" fmla="*/ 985 w 2244"/>
                <a:gd name="T95" fmla="*/ 1475 h 2545"/>
                <a:gd name="T96" fmla="*/ 1111 w 2244"/>
                <a:gd name="T97" fmla="*/ 1723 h 2545"/>
                <a:gd name="T98" fmla="*/ 1517 w 2244"/>
                <a:gd name="T99" fmla="*/ 2235 h 2545"/>
                <a:gd name="T100" fmla="*/ 1223 w 2244"/>
                <a:gd name="T101" fmla="*/ 2117 h 2545"/>
                <a:gd name="T102" fmla="*/ 1050 w 2244"/>
                <a:gd name="T103" fmla="*/ 2203 h 2545"/>
                <a:gd name="T104" fmla="*/ 1087 w 2244"/>
                <a:gd name="T105" fmla="*/ 1824 h 2545"/>
                <a:gd name="T106" fmla="*/ 1250 w 2244"/>
                <a:gd name="T107" fmla="*/ 1327 h 2545"/>
                <a:gd name="T108" fmla="*/ 1863 w 2244"/>
                <a:gd name="T109" fmla="*/ 1877 h 2545"/>
                <a:gd name="T110" fmla="*/ 1744 w 2244"/>
                <a:gd name="T111" fmla="*/ 1968 h 2545"/>
                <a:gd name="T112" fmla="*/ 1318 w 2244"/>
                <a:gd name="T113" fmla="*/ 1609 h 2545"/>
                <a:gd name="T114" fmla="*/ 1437 w 2244"/>
                <a:gd name="T115" fmla="*/ 1296 h 2545"/>
                <a:gd name="T116" fmla="*/ 1559 w 2244"/>
                <a:gd name="T117" fmla="*/ 573 h 2545"/>
                <a:gd name="T118" fmla="*/ 1813 w 2244"/>
                <a:gd name="T119" fmla="*/ 609 h 2545"/>
                <a:gd name="T120" fmla="*/ 1656 w 2244"/>
                <a:gd name="T121" fmla="*/ 1177 h 2545"/>
                <a:gd name="T122" fmla="*/ 1599 w 2244"/>
                <a:gd name="T123" fmla="*/ 1204 h 2545"/>
                <a:gd name="T124" fmla="*/ 1777 w 2244"/>
                <a:gd name="T125" fmla="*/ 106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4" h="2545">
                  <a:moveTo>
                    <a:pt x="2222" y="1141"/>
                  </a:moveTo>
                  <a:lnTo>
                    <a:pt x="2211" y="1141"/>
                  </a:lnTo>
                  <a:lnTo>
                    <a:pt x="2195" y="1139"/>
                  </a:lnTo>
                  <a:lnTo>
                    <a:pt x="2174" y="1137"/>
                  </a:lnTo>
                  <a:lnTo>
                    <a:pt x="2149" y="1133"/>
                  </a:lnTo>
                  <a:lnTo>
                    <a:pt x="2122" y="1129"/>
                  </a:lnTo>
                  <a:lnTo>
                    <a:pt x="2094" y="1125"/>
                  </a:lnTo>
                  <a:lnTo>
                    <a:pt x="2066" y="1118"/>
                  </a:lnTo>
                  <a:lnTo>
                    <a:pt x="2040" y="1111"/>
                  </a:lnTo>
                  <a:lnTo>
                    <a:pt x="2027" y="1106"/>
                  </a:lnTo>
                  <a:lnTo>
                    <a:pt x="2013" y="1101"/>
                  </a:lnTo>
                  <a:lnTo>
                    <a:pt x="1999" y="1095"/>
                  </a:lnTo>
                  <a:lnTo>
                    <a:pt x="1986" y="1089"/>
                  </a:lnTo>
                  <a:lnTo>
                    <a:pt x="2004" y="1090"/>
                  </a:lnTo>
                  <a:lnTo>
                    <a:pt x="2021" y="1091"/>
                  </a:lnTo>
                  <a:lnTo>
                    <a:pt x="2037" y="1090"/>
                  </a:lnTo>
                  <a:lnTo>
                    <a:pt x="2053" y="1090"/>
                  </a:lnTo>
                  <a:lnTo>
                    <a:pt x="2067" y="1088"/>
                  </a:lnTo>
                  <a:lnTo>
                    <a:pt x="2081" y="1086"/>
                  </a:lnTo>
                  <a:lnTo>
                    <a:pt x="2095" y="1084"/>
                  </a:lnTo>
                  <a:lnTo>
                    <a:pt x="2107" y="1080"/>
                  </a:lnTo>
                  <a:lnTo>
                    <a:pt x="2119" y="1077"/>
                  </a:lnTo>
                  <a:lnTo>
                    <a:pt x="2130" y="1074"/>
                  </a:lnTo>
                  <a:lnTo>
                    <a:pt x="2141" y="1069"/>
                  </a:lnTo>
                  <a:lnTo>
                    <a:pt x="2151" y="1065"/>
                  </a:lnTo>
                  <a:lnTo>
                    <a:pt x="2168" y="1055"/>
                  </a:lnTo>
                  <a:lnTo>
                    <a:pt x="2183" y="1045"/>
                  </a:lnTo>
                  <a:lnTo>
                    <a:pt x="2196" y="1035"/>
                  </a:lnTo>
                  <a:lnTo>
                    <a:pt x="2206" y="1024"/>
                  </a:lnTo>
                  <a:lnTo>
                    <a:pt x="2214" y="1014"/>
                  </a:lnTo>
                  <a:lnTo>
                    <a:pt x="2220" y="1006"/>
                  </a:lnTo>
                  <a:lnTo>
                    <a:pt x="2224" y="998"/>
                  </a:lnTo>
                  <a:lnTo>
                    <a:pt x="2225" y="992"/>
                  </a:lnTo>
                  <a:lnTo>
                    <a:pt x="2225" y="989"/>
                  </a:lnTo>
                  <a:lnTo>
                    <a:pt x="2225" y="987"/>
                  </a:lnTo>
                  <a:lnTo>
                    <a:pt x="2224" y="986"/>
                  </a:lnTo>
                  <a:lnTo>
                    <a:pt x="2222" y="986"/>
                  </a:lnTo>
                  <a:lnTo>
                    <a:pt x="2208" y="983"/>
                  </a:lnTo>
                  <a:lnTo>
                    <a:pt x="2190" y="979"/>
                  </a:lnTo>
                  <a:lnTo>
                    <a:pt x="2168" y="972"/>
                  </a:lnTo>
                  <a:lnTo>
                    <a:pt x="2144" y="966"/>
                  </a:lnTo>
                  <a:lnTo>
                    <a:pt x="2116" y="957"/>
                  </a:lnTo>
                  <a:lnTo>
                    <a:pt x="2086" y="947"/>
                  </a:lnTo>
                  <a:lnTo>
                    <a:pt x="2054" y="935"/>
                  </a:lnTo>
                  <a:lnTo>
                    <a:pt x="2019" y="921"/>
                  </a:lnTo>
                  <a:lnTo>
                    <a:pt x="2007" y="916"/>
                  </a:lnTo>
                  <a:lnTo>
                    <a:pt x="1986" y="906"/>
                  </a:lnTo>
                  <a:lnTo>
                    <a:pt x="1966" y="896"/>
                  </a:lnTo>
                  <a:lnTo>
                    <a:pt x="1954" y="890"/>
                  </a:lnTo>
                  <a:lnTo>
                    <a:pt x="1979" y="897"/>
                  </a:lnTo>
                  <a:lnTo>
                    <a:pt x="2004" y="903"/>
                  </a:lnTo>
                  <a:lnTo>
                    <a:pt x="2017" y="905"/>
                  </a:lnTo>
                  <a:lnTo>
                    <a:pt x="2030" y="906"/>
                  </a:lnTo>
                  <a:lnTo>
                    <a:pt x="2043" y="907"/>
                  </a:lnTo>
                  <a:lnTo>
                    <a:pt x="2056" y="907"/>
                  </a:lnTo>
                  <a:lnTo>
                    <a:pt x="2082" y="907"/>
                  </a:lnTo>
                  <a:lnTo>
                    <a:pt x="2105" y="905"/>
                  </a:lnTo>
                  <a:lnTo>
                    <a:pt x="2125" y="902"/>
                  </a:lnTo>
                  <a:lnTo>
                    <a:pt x="2143" y="897"/>
                  </a:lnTo>
                  <a:lnTo>
                    <a:pt x="2158" y="892"/>
                  </a:lnTo>
                  <a:lnTo>
                    <a:pt x="2170" y="887"/>
                  </a:lnTo>
                  <a:lnTo>
                    <a:pt x="2181" y="880"/>
                  </a:lnTo>
                  <a:lnTo>
                    <a:pt x="2189" y="874"/>
                  </a:lnTo>
                  <a:lnTo>
                    <a:pt x="2195" y="867"/>
                  </a:lnTo>
                  <a:lnTo>
                    <a:pt x="2200" y="862"/>
                  </a:lnTo>
                  <a:lnTo>
                    <a:pt x="2203" y="855"/>
                  </a:lnTo>
                  <a:lnTo>
                    <a:pt x="2205" y="851"/>
                  </a:lnTo>
                  <a:lnTo>
                    <a:pt x="2205" y="847"/>
                  </a:lnTo>
                  <a:lnTo>
                    <a:pt x="2204" y="843"/>
                  </a:lnTo>
                  <a:lnTo>
                    <a:pt x="2203" y="841"/>
                  </a:lnTo>
                  <a:lnTo>
                    <a:pt x="2201" y="840"/>
                  </a:lnTo>
                  <a:lnTo>
                    <a:pt x="2179" y="840"/>
                  </a:lnTo>
                  <a:lnTo>
                    <a:pt x="2153" y="840"/>
                  </a:lnTo>
                  <a:lnTo>
                    <a:pt x="2123" y="839"/>
                  </a:lnTo>
                  <a:lnTo>
                    <a:pt x="2090" y="836"/>
                  </a:lnTo>
                  <a:lnTo>
                    <a:pt x="2069" y="833"/>
                  </a:lnTo>
                  <a:lnTo>
                    <a:pt x="2047" y="828"/>
                  </a:lnTo>
                  <a:lnTo>
                    <a:pt x="2024" y="824"/>
                  </a:lnTo>
                  <a:lnTo>
                    <a:pt x="2003" y="819"/>
                  </a:lnTo>
                  <a:lnTo>
                    <a:pt x="1969" y="810"/>
                  </a:lnTo>
                  <a:lnTo>
                    <a:pt x="1955" y="806"/>
                  </a:lnTo>
                  <a:lnTo>
                    <a:pt x="1957" y="807"/>
                  </a:lnTo>
                  <a:lnTo>
                    <a:pt x="1966" y="808"/>
                  </a:lnTo>
                  <a:lnTo>
                    <a:pt x="1979" y="808"/>
                  </a:lnTo>
                  <a:lnTo>
                    <a:pt x="1998" y="809"/>
                  </a:lnTo>
                  <a:lnTo>
                    <a:pt x="2022" y="807"/>
                  </a:lnTo>
                  <a:lnTo>
                    <a:pt x="2052" y="803"/>
                  </a:lnTo>
                  <a:lnTo>
                    <a:pt x="2068" y="800"/>
                  </a:lnTo>
                  <a:lnTo>
                    <a:pt x="2086" y="796"/>
                  </a:lnTo>
                  <a:lnTo>
                    <a:pt x="2106" y="791"/>
                  </a:lnTo>
                  <a:lnTo>
                    <a:pt x="2126" y="786"/>
                  </a:lnTo>
                  <a:lnTo>
                    <a:pt x="2137" y="783"/>
                  </a:lnTo>
                  <a:lnTo>
                    <a:pt x="2147" y="778"/>
                  </a:lnTo>
                  <a:lnTo>
                    <a:pt x="2157" y="774"/>
                  </a:lnTo>
                  <a:lnTo>
                    <a:pt x="2166" y="769"/>
                  </a:lnTo>
                  <a:lnTo>
                    <a:pt x="2174" y="764"/>
                  </a:lnTo>
                  <a:lnTo>
                    <a:pt x="2182" y="758"/>
                  </a:lnTo>
                  <a:lnTo>
                    <a:pt x="2189" y="753"/>
                  </a:lnTo>
                  <a:lnTo>
                    <a:pt x="2196" y="747"/>
                  </a:lnTo>
                  <a:lnTo>
                    <a:pt x="2208" y="734"/>
                  </a:lnTo>
                  <a:lnTo>
                    <a:pt x="2218" y="721"/>
                  </a:lnTo>
                  <a:lnTo>
                    <a:pt x="2227" y="707"/>
                  </a:lnTo>
                  <a:lnTo>
                    <a:pt x="2233" y="694"/>
                  </a:lnTo>
                  <a:lnTo>
                    <a:pt x="2238" y="681"/>
                  </a:lnTo>
                  <a:lnTo>
                    <a:pt x="2241" y="669"/>
                  </a:lnTo>
                  <a:lnTo>
                    <a:pt x="2243" y="658"/>
                  </a:lnTo>
                  <a:lnTo>
                    <a:pt x="2244" y="649"/>
                  </a:lnTo>
                  <a:lnTo>
                    <a:pt x="2243" y="641"/>
                  </a:lnTo>
                  <a:lnTo>
                    <a:pt x="2242" y="635"/>
                  </a:lnTo>
                  <a:lnTo>
                    <a:pt x="2240" y="632"/>
                  </a:lnTo>
                  <a:lnTo>
                    <a:pt x="2239" y="631"/>
                  </a:lnTo>
                  <a:lnTo>
                    <a:pt x="2237" y="630"/>
                  </a:lnTo>
                  <a:lnTo>
                    <a:pt x="2235" y="630"/>
                  </a:lnTo>
                  <a:lnTo>
                    <a:pt x="2223" y="631"/>
                  </a:lnTo>
                  <a:lnTo>
                    <a:pt x="2206" y="634"/>
                  </a:lnTo>
                  <a:lnTo>
                    <a:pt x="2186" y="636"/>
                  </a:lnTo>
                  <a:lnTo>
                    <a:pt x="2162" y="638"/>
                  </a:lnTo>
                  <a:lnTo>
                    <a:pt x="2134" y="641"/>
                  </a:lnTo>
                  <a:lnTo>
                    <a:pt x="2104" y="642"/>
                  </a:lnTo>
                  <a:lnTo>
                    <a:pt x="2072" y="643"/>
                  </a:lnTo>
                  <a:lnTo>
                    <a:pt x="2037" y="642"/>
                  </a:lnTo>
                  <a:lnTo>
                    <a:pt x="2028" y="641"/>
                  </a:lnTo>
                  <a:lnTo>
                    <a:pt x="2015" y="640"/>
                  </a:lnTo>
                  <a:lnTo>
                    <a:pt x="2003" y="639"/>
                  </a:lnTo>
                  <a:lnTo>
                    <a:pt x="1994" y="638"/>
                  </a:lnTo>
                  <a:lnTo>
                    <a:pt x="2016" y="634"/>
                  </a:lnTo>
                  <a:lnTo>
                    <a:pt x="2039" y="628"/>
                  </a:lnTo>
                  <a:lnTo>
                    <a:pt x="2062" y="622"/>
                  </a:lnTo>
                  <a:lnTo>
                    <a:pt x="2085" y="614"/>
                  </a:lnTo>
                  <a:lnTo>
                    <a:pt x="2107" y="604"/>
                  </a:lnTo>
                  <a:lnTo>
                    <a:pt x="2128" y="593"/>
                  </a:lnTo>
                  <a:lnTo>
                    <a:pt x="2138" y="587"/>
                  </a:lnTo>
                  <a:lnTo>
                    <a:pt x="2147" y="580"/>
                  </a:lnTo>
                  <a:lnTo>
                    <a:pt x="2156" y="574"/>
                  </a:lnTo>
                  <a:lnTo>
                    <a:pt x="2164" y="566"/>
                  </a:lnTo>
                  <a:lnTo>
                    <a:pt x="2175" y="555"/>
                  </a:lnTo>
                  <a:lnTo>
                    <a:pt x="2184" y="543"/>
                  </a:lnTo>
                  <a:lnTo>
                    <a:pt x="2192" y="532"/>
                  </a:lnTo>
                  <a:lnTo>
                    <a:pt x="2198" y="521"/>
                  </a:lnTo>
                  <a:lnTo>
                    <a:pt x="2203" y="510"/>
                  </a:lnTo>
                  <a:lnTo>
                    <a:pt x="2207" y="500"/>
                  </a:lnTo>
                  <a:lnTo>
                    <a:pt x="2210" y="491"/>
                  </a:lnTo>
                  <a:lnTo>
                    <a:pt x="2211" y="483"/>
                  </a:lnTo>
                  <a:lnTo>
                    <a:pt x="2212" y="476"/>
                  </a:lnTo>
                  <a:lnTo>
                    <a:pt x="2212" y="469"/>
                  </a:lnTo>
                  <a:lnTo>
                    <a:pt x="2212" y="463"/>
                  </a:lnTo>
                  <a:lnTo>
                    <a:pt x="2211" y="458"/>
                  </a:lnTo>
                  <a:lnTo>
                    <a:pt x="2209" y="455"/>
                  </a:lnTo>
                  <a:lnTo>
                    <a:pt x="2207" y="453"/>
                  </a:lnTo>
                  <a:lnTo>
                    <a:pt x="2205" y="453"/>
                  </a:lnTo>
                  <a:lnTo>
                    <a:pt x="2202" y="453"/>
                  </a:lnTo>
                  <a:lnTo>
                    <a:pt x="2186" y="464"/>
                  </a:lnTo>
                  <a:lnTo>
                    <a:pt x="2167" y="476"/>
                  </a:lnTo>
                  <a:lnTo>
                    <a:pt x="2146" y="489"/>
                  </a:lnTo>
                  <a:lnTo>
                    <a:pt x="2124" y="502"/>
                  </a:lnTo>
                  <a:lnTo>
                    <a:pt x="2102" y="515"/>
                  </a:lnTo>
                  <a:lnTo>
                    <a:pt x="2081" y="525"/>
                  </a:lnTo>
                  <a:lnTo>
                    <a:pt x="2062" y="534"/>
                  </a:lnTo>
                  <a:lnTo>
                    <a:pt x="2045" y="540"/>
                  </a:lnTo>
                  <a:lnTo>
                    <a:pt x="2031" y="544"/>
                  </a:lnTo>
                  <a:lnTo>
                    <a:pt x="2016" y="548"/>
                  </a:lnTo>
                  <a:lnTo>
                    <a:pt x="2001" y="552"/>
                  </a:lnTo>
                  <a:lnTo>
                    <a:pt x="1985" y="557"/>
                  </a:lnTo>
                  <a:lnTo>
                    <a:pt x="2004" y="546"/>
                  </a:lnTo>
                  <a:lnTo>
                    <a:pt x="2021" y="534"/>
                  </a:lnTo>
                  <a:lnTo>
                    <a:pt x="2038" y="522"/>
                  </a:lnTo>
                  <a:lnTo>
                    <a:pt x="2053" y="508"/>
                  </a:lnTo>
                  <a:lnTo>
                    <a:pt x="2061" y="500"/>
                  </a:lnTo>
                  <a:lnTo>
                    <a:pt x="2068" y="492"/>
                  </a:lnTo>
                  <a:lnTo>
                    <a:pt x="2074" y="484"/>
                  </a:lnTo>
                  <a:lnTo>
                    <a:pt x="2081" y="474"/>
                  </a:lnTo>
                  <a:lnTo>
                    <a:pt x="2087" y="465"/>
                  </a:lnTo>
                  <a:lnTo>
                    <a:pt x="2092" y="455"/>
                  </a:lnTo>
                  <a:lnTo>
                    <a:pt x="2098" y="443"/>
                  </a:lnTo>
                  <a:lnTo>
                    <a:pt x="2103" y="431"/>
                  </a:lnTo>
                  <a:lnTo>
                    <a:pt x="2109" y="417"/>
                  </a:lnTo>
                  <a:lnTo>
                    <a:pt x="2114" y="402"/>
                  </a:lnTo>
                  <a:lnTo>
                    <a:pt x="2118" y="387"/>
                  </a:lnTo>
                  <a:lnTo>
                    <a:pt x="2122" y="373"/>
                  </a:lnTo>
                  <a:lnTo>
                    <a:pt x="2125" y="359"/>
                  </a:lnTo>
                  <a:lnTo>
                    <a:pt x="2127" y="346"/>
                  </a:lnTo>
                  <a:lnTo>
                    <a:pt x="2129" y="334"/>
                  </a:lnTo>
                  <a:lnTo>
                    <a:pt x="2130" y="322"/>
                  </a:lnTo>
                  <a:lnTo>
                    <a:pt x="2130" y="312"/>
                  </a:lnTo>
                  <a:lnTo>
                    <a:pt x="2130" y="302"/>
                  </a:lnTo>
                  <a:lnTo>
                    <a:pt x="2129" y="295"/>
                  </a:lnTo>
                  <a:lnTo>
                    <a:pt x="2127" y="289"/>
                  </a:lnTo>
                  <a:lnTo>
                    <a:pt x="2125" y="285"/>
                  </a:lnTo>
                  <a:lnTo>
                    <a:pt x="2122" y="283"/>
                  </a:lnTo>
                  <a:lnTo>
                    <a:pt x="2119" y="284"/>
                  </a:lnTo>
                  <a:lnTo>
                    <a:pt x="2115" y="286"/>
                  </a:lnTo>
                  <a:lnTo>
                    <a:pt x="2094" y="305"/>
                  </a:lnTo>
                  <a:lnTo>
                    <a:pt x="2058" y="333"/>
                  </a:lnTo>
                  <a:lnTo>
                    <a:pt x="2037" y="348"/>
                  </a:lnTo>
                  <a:lnTo>
                    <a:pt x="2015" y="363"/>
                  </a:lnTo>
                  <a:lnTo>
                    <a:pt x="1992" y="378"/>
                  </a:lnTo>
                  <a:lnTo>
                    <a:pt x="1971" y="391"/>
                  </a:lnTo>
                  <a:lnTo>
                    <a:pt x="1962" y="396"/>
                  </a:lnTo>
                  <a:lnTo>
                    <a:pt x="1952" y="401"/>
                  </a:lnTo>
                  <a:lnTo>
                    <a:pt x="1942" y="405"/>
                  </a:lnTo>
                  <a:lnTo>
                    <a:pt x="1932" y="411"/>
                  </a:lnTo>
                  <a:lnTo>
                    <a:pt x="1944" y="398"/>
                  </a:lnTo>
                  <a:lnTo>
                    <a:pt x="1955" y="384"/>
                  </a:lnTo>
                  <a:lnTo>
                    <a:pt x="1966" y="370"/>
                  </a:lnTo>
                  <a:lnTo>
                    <a:pt x="1975" y="355"/>
                  </a:lnTo>
                  <a:lnTo>
                    <a:pt x="1984" y="341"/>
                  </a:lnTo>
                  <a:lnTo>
                    <a:pt x="1991" y="328"/>
                  </a:lnTo>
                  <a:lnTo>
                    <a:pt x="1997" y="315"/>
                  </a:lnTo>
                  <a:lnTo>
                    <a:pt x="2002" y="302"/>
                  </a:lnTo>
                  <a:lnTo>
                    <a:pt x="2007" y="284"/>
                  </a:lnTo>
                  <a:lnTo>
                    <a:pt x="2011" y="267"/>
                  </a:lnTo>
                  <a:lnTo>
                    <a:pt x="2014" y="251"/>
                  </a:lnTo>
                  <a:lnTo>
                    <a:pt x="2015" y="236"/>
                  </a:lnTo>
                  <a:lnTo>
                    <a:pt x="2015" y="223"/>
                  </a:lnTo>
                  <a:lnTo>
                    <a:pt x="2015" y="213"/>
                  </a:lnTo>
                  <a:lnTo>
                    <a:pt x="2014" y="203"/>
                  </a:lnTo>
                  <a:lnTo>
                    <a:pt x="2012" y="194"/>
                  </a:lnTo>
                  <a:lnTo>
                    <a:pt x="2009" y="187"/>
                  </a:lnTo>
                  <a:lnTo>
                    <a:pt x="2006" y="181"/>
                  </a:lnTo>
                  <a:lnTo>
                    <a:pt x="2004" y="177"/>
                  </a:lnTo>
                  <a:lnTo>
                    <a:pt x="2001" y="174"/>
                  </a:lnTo>
                  <a:lnTo>
                    <a:pt x="1998" y="172"/>
                  </a:lnTo>
                  <a:lnTo>
                    <a:pt x="1995" y="172"/>
                  </a:lnTo>
                  <a:lnTo>
                    <a:pt x="1993" y="172"/>
                  </a:lnTo>
                  <a:lnTo>
                    <a:pt x="1992" y="174"/>
                  </a:lnTo>
                  <a:lnTo>
                    <a:pt x="1982" y="196"/>
                  </a:lnTo>
                  <a:lnTo>
                    <a:pt x="1970" y="219"/>
                  </a:lnTo>
                  <a:lnTo>
                    <a:pt x="1956" y="245"/>
                  </a:lnTo>
                  <a:lnTo>
                    <a:pt x="1939" y="278"/>
                  </a:lnTo>
                  <a:lnTo>
                    <a:pt x="1928" y="295"/>
                  </a:lnTo>
                  <a:lnTo>
                    <a:pt x="1918" y="310"/>
                  </a:lnTo>
                  <a:lnTo>
                    <a:pt x="1910" y="322"/>
                  </a:lnTo>
                  <a:lnTo>
                    <a:pt x="1905" y="327"/>
                  </a:lnTo>
                  <a:lnTo>
                    <a:pt x="1907" y="310"/>
                  </a:lnTo>
                  <a:lnTo>
                    <a:pt x="1907" y="293"/>
                  </a:lnTo>
                  <a:lnTo>
                    <a:pt x="1906" y="274"/>
                  </a:lnTo>
                  <a:lnTo>
                    <a:pt x="1904" y="256"/>
                  </a:lnTo>
                  <a:lnTo>
                    <a:pt x="1900" y="238"/>
                  </a:lnTo>
                  <a:lnTo>
                    <a:pt x="1896" y="218"/>
                  </a:lnTo>
                  <a:lnTo>
                    <a:pt x="1891" y="199"/>
                  </a:lnTo>
                  <a:lnTo>
                    <a:pt x="1884" y="178"/>
                  </a:lnTo>
                  <a:lnTo>
                    <a:pt x="1876" y="159"/>
                  </a:lnTo>
                  <a:lnTo>
                    <a:pt x="1867" y="140"/>
                  </a:lnTo>
                  <a:lnTo>
                    <a:pt x="1856" y="124"/>
                  </a:lnTo>
                  <a:lnTo>
                    <a:pt x="1845" y="109"/>
                  </a:lnTo>
                  <a:lnTo>
                    <a:pt x="1834" y="97"/>
                  </a:lnTo>
                  <a:lnTo>
                    <a:pt x="1822" y="86"/>
                  </a:lnTo>
                  <a:lnTo>
                    <a:pt x="1810" y="76"/>
                  </a:lnTo>
                  <a:lnTo>
                    <a:pt x="1799" y="69"/>
                  </a:lnTo>
                  <a:lnTo>
                    <a:pt x="1788" y="63"/>
                  </a:lnTo>
                  <a:lnTo>
                    <a:pt x="1778" y="59"/>
                  </a:lnTo>
                  <a:lnTo>
                    <a:pt x="1769" y="56"/>
                  </a:lnTo>
                  <a:lnTo>
                    <a:pt x="1761" y="55"/>
                  </a:lnTo>
                  <a:lnTo>
                    <a:pt x="1755" y="55"/>
                  </a:lnTo>
                  <a:lnTo>
                    <a:pt x="1750" y="56"/>
                  </a:lnTo>
                  <a:lnTo>
                    <a:pt x="1748" y="57"/>
                  </a:lnTo>
                  <a:lnTo>
                    <a:pt x="1747" y="58"/>
                  </a:lnTo>
                  <a:lnTo>
                    <a:pt x="1747" y="60"/>
                  </a:lnTo>
                  <a:lnTo>
                    <a:pt x="1747" y="62"/>
                  </a:lnTo>
                  <a:lnTo>
                    <a:pt x="1751" y="84"/>
                  </a:lnTo>
                  <a:lnTo>
                    <a:pt x="1754" y="107"/>
                  </a:lnTo>
                  <a:lnTo>
                    <a:pt x="1755" y="128"/>
                  </a:lnTo>
                  <a:lnTo>
                    <a:pt x="1755" y="150"/>
                  </a:lnTo>
                  <a:lnTo>
                    <a:pt x="1754" y="170"/>
                  </a:lnTo>
                  <a:lnTo>
                    <a:pt x="1751" y="190"/>
                  </a:lnTo>
                  <a:lnTo>
                    <a:pt x="1749" y="200"/>
                  </a:lnTo>
                  <a:lnTo>
                    <a:pt x="1746" y="209"/>
                  </a:lnTo>
                  <a:lnTo>
                    <a:pt x="1743" y="218"/>
                  </a:lnTo>
                  <a:lnTo>
                    <a:pt x="1740" y="226"/>
                  </a:lnTo>
                  <a:lnTo>
                    <a:pt x="1731" y="244"/>
                  </a:lnTo>
                  <a:lnTo>
                    <a:pt x="1720" y="266"/>
                  </a:lnTo>
                  <a:lnTo>
                    <a:pt x="1715" y="277"/>
                  </a:lnTo>
                  <a:lnTo>
                    <a:pt x="1710" y="288"/>
                  </a:lnTo>
                  <a:lnTo>
                    <a:pt x="1707" y="299"/>
                  </a:lnTo>
                  <a:lnTo>
                    <a:pt x="1704" y="309"/>
                  </a:lnTo>
                  <a:lnTo>
                    <a:pt x="1702" y="326"/>
                  </a:lnTo>
                  <a:lnTo>
                    <a:pt x="1701" y="342"/>
                  </a:lnTo>
                  <a:lnTo>
                    <a:pt x="1702" y="358"/>
                  </a:lnTo>
                  <a:lnTo>
                    <a:pt x="1704" y="371"/>
                  </a:lnTo>
                  <a:lnTo>
                    <a:pt x="1709" y="394"/>
                  </a:lnTo>
                  <a:lnTo>
                    <a:pt x="1715" y="416"/>
                  </a:lnTo>
                  <a:lnTo>
                    <a:pt x="1705" y="426"/>
                  </a:lnTo>
                  <a:lnTo>
                    <a:pt x="1694" y="434"/>
                  </a:lnTo>
                  <a:lnTo>
                    <a:pt x="1681" y="443"/>
                  </a:lnTo>
                  <a:lnTo>
                    <a:pt x="1668" y="453"/>
                  </a:lnTo>
                  <a:lnTo>
                    <a:pt x="1641" y="470"/>
                  </a:lnTo>
                  <a:lnTo>
                    <a:pt x="1614" y="487"/>
                  </a:lnTo>
                  <a:lnTo>
                    <a:pt x="1605" y="493"/>
                  </a:lnTo>
                  <a:lnTo>
                    <a:pt x="1597" y="499"/>
                  </a:lnTo>
                  <a:lnTo>
                    <a:pt x="1589" y="506"/>
                  </a:lnTo>
                  <a:lnTo>
                    <a:pt x="1582" y="512"/>
                  </a:lnTo>
                  <a:lnTo>
                    <a:pt x="1576" y="520"/>
                  </a:lnTo>
                  <a:lnTo>
                    <a:pt x="1570" y="527"/>
                  </a:lnTo>
                  <a:lnTo>
                    <a:pt x="1564" y="535"/>
                  </a:lnTo>
                  <a:lnTo>
                    <a:pt x="1559" y="543"/>
                  </a:lnTo>
                  <a:lnTo>
                    <a:pt x="1555" y="550"/>
                  </a:lnTo>
                  <a:lnTo>
                    <a:pt x="1552" y="558"/>
                  </a:lnTo>
                  <a:lnTo>
                    <a:pt x="1549" y="565"/>
                  </a:lnTo>
                  <a:lnTo>
                    <a:pt x="1546" y="573"/>
                  </a:lnTo>
                  <a:lnTo>
                    <a:pt x="1544" y="580"/>
                  </a:lnTo>
                  <a:lnTo>
                    <a:pt x="1543" y="588"/>
                  </a:lnTo>
                  <a:lnTo>
                    <a:pt x="1543" y="596"/>
                  </a:lnTo>
                  <a:lnTo>
                    <a:pt x="1543" y="602"/>
                  </a:lnTo>
                  <a:lnTo>
                    <a:pt x="1544" y="612"/>
                  </a:lnTo>
                  <a:lnTo>
                    <a:pt x="1546" y="622"/>
                  </a:lnTo>
                  <a:lnTo>
                    <a:pt x="1549" y="630"/>
                  </a:lnTo>
                  <a:lnTo>
                    <a:pt x="1552" y="638"/>
                  </a:lnTo>
                  <a:lnTo>
                    <a:pt x="1556" y="644"/>
                  </a:lnTo>
                  <a:lnTo>
                    <a:pt x="1561" y="651"/>
                  </a:lnTo>
                  <a:lnTo>
                    <a:pt x="1567" y="656"/>
                  </a:lnTo>
                  <a:lnTo>
                    <a:pt x="1572" y="661"/>
                  </a:lnTo>
                  <a:lnTo>
                    <a:pt x="1584" y="668"/>
                  </a:lnTo>
                  <a:lnTo>
                    <a:pt x="1596" y="674"/>
                  </a:lnTo>
                  <a:lnTo>
                    <a:pt x="1607" y="679"/>
                  </a:lnTo>
                  <a:lnTo>
                    <a:pt x="1617" y="682"/>
                  </a:lnTo>
                  <a:lnTo>
                    <a:pt x="1629" y="685"/>
                  </a:lnTo>
                  <a:lnTo>
                    <a:pt x="1644" y="688"/>
                  </a:lnTo>
                  <a:lnTo>
                    <a:pt x="1650" y="690"/>
                  </a:lnTo>
                  <a:lnTo>
                    <a:pt x="1655" y="693"/>
                  </a:lnTo>
                  <a:lnTo>
                    <a:pt x="1657" y="695"/>
                  </a:lnTo>
                  <a:lnTo>
                    <a:pt x="1659" y="697"/>
                  </a:lnTo>
                  <a:lnTo>
                    <a:pt x="1660" y="700"/>
                  </a:lnTo>
                  <a:lnTo>
                    <a:pt x="1661" y="702"/>
                  </a:lnTo>
                  <a:lnTo>
                    <a:pt x="1661" y="708"/>
                  </a:lnTo>
                  <a:lnTo>
                    <a:pt x="1662" y="714"/>
                  </a:lnTo>
                  <a:lnTo>
                    <a:pt x="1661" y="717"/>
                  </a:lnTo>
                  <a:lnTo>
                    <a:pt x="1660" y="720"/>
                  </a:lnTo>
                  <a:lnTo>
                    <a:pt x="1658" y="723"/>
                  </a:lnTo>
                  <a:lnTo>
                    <a:pt x="1655" y="727"/>
                  </a:lnTo>
                  <a:lnTo>
                    <a:pt x="1647" y="733"/>
                  </a:lnTo>
                  <a:lnTo>
                    <a:pt x="1638" y="741"/>
                  </a:lnTo>
                  <a:lnTo>
                    <a:pt x="1629" y="750"/>
                  </a:lnTo>
                  <a:lnTo>
                    <a:pt x="1621" y="760"/>
                  </a:lnTo>
                  <a:lnTo>
                    <a:pt x="1614" y="770"/>
                  </a:lnTo>
                  <a:lnTo>
                    <a:pt x="1609" y="778"/>
                  </a:lnTo>
                  <a:lnTo>
                    <a:pt x="1605" y="787"/>
                  </a:lnTo>
                  <a:lnTo>
                    <a:pt x="1604" y="794"/>
                  </a:lnTo>
                  <a:lnTo>
                    <a:pt x="1604" y="802"/>
                  </a:lnTo>
                  <a:lnTo>
                    <a:pt x="1605" y="810"/>
                  </a:lnTo>
                  <a:lnTo>
                    <a:pt x="1607" y="816"/>
                  </a:lnTo>
                  <a:lnTo>
                    <a:pt x="1609" y="823"/>
                  </a:lnTo>
                  <a:lnTo>
                    <a:pt x="1614" y="834"/>
                  </a:lnTo>
                  <a:lnTo>
                    <a:pt x="1620" y="843"/>
                  </a:lnTo>
                  <a:lnTo>
                    <a:pt x="1635" y="860"/>
                  </a:lnTo>
                  <a:lnTo>
                    <a:pt x="1649" y="877"/>
                  </a:lnTo>
                  <a:lnTo>
                    <a:pt x="1652" y="884"/>
                  </a:lnTo>
                  <a:lnTo>
                    <a:pt x="1653" y="891"/>
                  </a:lnTo>
                  <a:lnTo>
                    <a:pt x="1652" y="895"/>
                  </a:lnTo>
                  <a:lnTo>
                    <a:pt x="1650" y="899"/>
                  </a:lnTo>
                  <a:lnTo>
                    <a:pt x="1646" y="900"/>
                  </a:lnTo>
                  <a:lnTo>
                    <a:pt x="1642" y="902"/>
                  </a:lnTo>
                  <a:lnTo>
                    <a:pt x="1637" y="902"/>
                  </a:lnTo>
                  <a:lnTo>
                    <a:pt x="1631" y="902"/>
                  </a:lnTo>
                  <a:lnTo>
                    <a:pt x="1622" y="902"/>
                  </a:lnTo>
                  <a:lnTo>
                    <a:pt x="1614" y="902"/>
                  </a:lnTo>
                  <a:lnTo>
                    <a:pt x="1605" y="902"/>
                  </a:lnTo>
                  <a:lnTo>
                    <a:pt x="1595" y="902"/>
                  </a:lnTo>
                  <a:lnTo>
                    <a:pt x="1585" y="902"/>
                  </a:lnTo>
                  <a:lnTo>
                    <a:pt x="1576" y="903"/>
                  </a:lnTo>
                  <a:lnTo>
                    <a:pt x="1566" y="904"/>
                  </a:lnTo>
                  <a:lnTo>
                    <a:pt x="1556" y="907"/>
                  </a:lnTo>
                  <a:lnTo>
                    <a:pt x="1547" y="912"/>
                  </a:lnTo>
                  <a:lnTo>
                    <a:pt x="1538" y="917"/>
                  </a:lnTo>
                  <a:lnTo>
                    <a:pt x="1530" y="923"/>
                  </a:lnTo>
                  <a:lnTo>
                    <a:pt x="1521" y="931"/>
                  </a:lnTo>
                  <a:lnTo>
                    <a:pt x="1511" y="942"/>
                  </a:lnTo>
                  <a:lnTo>
                    <a:pt x="1501" y="952"/>
                  </a:lnTo>
                  <a:lnTo>
                    <a:pt x="1491" y="961"/>
                  </a:lnTo>
                  <a:lnTo>
                    <a:pt x="1481" y="969"/>
                  </a:lnTo>
                  <a:lnTo>
                    <a:pt x="1474" y="972"/>
                  </a:lnTo>
                  <a:lnTo>
                    <a:pt x="1467" y="974"/>
                  </a:lnTo>
                  <a:lnTo>
                    <a:pt x="1459" y="974"/>
                  </a:lnTo>
                  <a:lnTo>
                    <a:pt x="1452" y="974"/>
                  </a:lnTo>
                  <a:lnTo>
                    <a:pt x="1439" y="972"/>
                  </a:lnTo>
                  <a:lnTo>
                    <a:pt x="1427" y="969"/>
                  </a:lnTo>
                  <a:lnTo>
                    <a:pt x="1419" y="965"/>
                  </a:lnTo>
                  <a:lnTo>
                    <a:pt x="1410" y="959"/>
                  </a:lnTo>
                  <a:lnTo>
                    <a:pt x="1399" y="953"/>
                  </a:lnTo>
                  <a:lnTo>
                    <a:pt x="1388" y="945"/>
                  </a:lnTo>
                  <a:lnTo>
                    <a:pt x="1383" y="938"/>
                  </a:lnTo>
                  <a:lnTo>
                    <a:pt x="1377" y="930"/>
                  </a:lnTo>
                  <a:lnTo>
                    <a:pt x="1357" y="908"/>
                  </a:lnTo>
                  <a:lnTo>
                    <a:pt x="1339" y="889"/>
                  </a:lnTo>
                  <a:lnTo>
                    <a:pt x="1322" y="872"/>
                  </a:lnTo>
                  <a:lnTo>
                    <a:pt x="1306" y="856"/>
                  </a:lnTo>
                  <a:lnTo>
                    <a:pt x="1295" y="847"/>
                  </a:lnTo>
                  <a:lnTo>
                    <a:pt x="1285" y="836"/>
                  </a:lnTo>
                  <a:lnTo>
                    <a:pt x="1277" y="825"/>
                  </a:lnTo>
                  <a:lnTo>
                    <a:pt x="1271" y="813"/>
                  </a:lnTo>
                  <a:lnTo>
                    <a:pt x="1266" y="800"/>
                  </a:lnTo>
                  <a:lnTo>
                    <a:pt x="1262" y="786"/>
                  </a:lnTo>
                  <a:lnTo>
                    <a:pt x="1260" y="773"/>
                  </a:lnTo>
                  <a:lnTo>
                    <a:pt x="1260" y="761"/>
                  </a:lnTo>
                  <a:lnTo>
                    <a:pt x="1266" y="763"/>
                  </a:lnTo>
                  <a:lnTo>
                    <a:pt x="1273" y="764"/>
                  </a:lnTo>
                  <a:lnTo>
                    <a:pt x="1280" y="764"/>
                  </a:lnTo>
                  <a:lnTo>
                    <a:pt x="1290" y="762"/>
                  </a:lnTo>
                  <a:lnTo>
                    <a:pt x="1295" y="760"/>
                  </a:lnTo>
                  <a:lnTo>
                    <a:pt x="1299" y="757"/>
                  </a:lnTo>
                  <a:lnTo>
                    <a:pt x="1305" y="753"/>
                  </a:lnTo>
                  <a:lnTo>
                    <a:pt x="1310" y="747"/>
                  </a:lnTo>
                  <a:lnTo>
                    <a:pt x="1315" y="741"/>
                  </a:lnTo>
                  <a:lnTo>
                    <a:pt x="1319" y="733"/>
                  </a:lnTo>
                  <a:lnTo>
                    <a:pt x="1323" y="724"/>
                  </a:lnTo>
                  <a:lnTo>
                    <a:pt x="1324" y="716"/>
                  </a:lnTo>
                  <a:lnTo>
                    <a:pt x="1306" y="711"/>
                  </a:lnTo>
                  <a:lnTo>
                    <a:pt x="1291" y="706"/>
                  </a:lnTo>
                  <a:lnTo>
                    <a:pt x="1284" y="703"/>
                  </a:lnTo>
                  <a:lnTo>
                    <a:pt x="1278" y="700"/>
                  </a:lnTo>
                  <a:lnTo>
                    <a:pt x="1272" y="694"/>
                  </a:lnTo>
                  <a:lnTo>
                    <a:pt x="1266" y="689"/>
                  </a:lnTo>
                  <a:lnTo>
                    <a:pt x="1262" y="683"/>
                  </a:lnTo>
                  <a:lnTo>
                    <a:pt x="1260" y="679"/>
                  </a:lnTo>
                  <a:lnTo>
                    <a:pt x="1258" y="674"/>
                  </a:lnTo>
                  <a:lnTo>
                    <a:pt x="1257" y="669"/>
                  </a:lnTo>
                  <a:lnTo>
                    <a:pt x="1257" y="657"/>
                  </a:lnTo>
                  <a:lnTo>
                    <a:pt x="1257" y="642"/>
                  </a:lnTo>
                  <a:lnTo>
                    <a:pt x="1260" y="643"/>
                  </a:lnTo>
                  <a:lnTo>
                    <a:pt x="1264" y="644"/>
                  </a:lnTo>
                  <a:lnTo>
                    <a:pt x="1268" y="644"/>
                  </a:lnTo>
                  <a:lnTo>
                    <a:pt x="1272" y="643"/>
                  </a:lnTo>
                  <a:lnTo>
                    <a:pt x="1280" y="640"/>
                  </a:lnTo>
                  <a:lnTo>
                    <a:pt x="1288" y="636"/>
                  </a:lnTo>
                  <a:lnTo>
                    <a:pt x="1281" y="622"/>
                  </a:lnTo>
                  <a:lnTo>
                    <a:pt x="1270" y="600"/>
                  </a:lnTo>
                  <a:lnTo>
                    <a:pt x="1265" y="587"/>
                  </a:lnTo>
                  <a:lnTo>
                    <a:pt x="1261" y="572"/>
                  </a:lnTo>
                  <a:lnTo>
                    <a:pt x="1260" y="563"/>
                  </a:lnTo>
                  <a:lnTo>
                    <a:pt x="1258" y="553"/>
                  </a:lnTo>
                  <a:lnTo>
                    <a:pt x="1258" y="544"/>
                  </a:lnTo>
                  <a:lnTo>
                    <a:pt x="1258" y="534"/>
                  </a:lnTo>
                  <a:lnTo>
                    <a:pt x="1259" y="519"/>
                  </a:lnTo>
                  <a:lnTo>
                    <a:pt x="1260" y="505"/>
                  </a:lnTo>
                  <a:lnTo>
                    <a:pt x="1260" y="491"/>
                  </a:lnTo>
                  <a:lnTo>
                    <a:pt x="1260" y="479"/>
                  </a:lnTo>
                  <a:lnTo>
                    <a:pt x="1269" y="483"/>
                  </a:lnTo>
                  <a:lnTo>
                    <a:pt x="1278" y="485"/>
                  </a:lnTo>
                  <a:lnTo>
                    <a:pt x="1287" y="486"/>
                  </a:lnTo>
                  <a:lnTo>
                    <a:pt x="1295" y="485"/>
                  </a:lnTo>
                  <a:lnTo>
                    <a:pt x="1300" y="484"/>
                  </a:lnTo>
                  <a:lnTo>
                    <a:pt x="1306" y="481"/>
                  </a:lnTo>
                  <a:lnTo>
                    <a:pt x="1310" y="477"/>
                  </a:lnTo>
                  <a:lnTo>
                    <a:pt x="1315" y="472"/>
                  </a:lnTo>
                  <a:lnTo>
                    <a:pt x="1319" y="466"/>
                  </a:lnTo>
                  <a:lnTo>
                    <a:pt x="1323" y="460"/>
                  </a:lnTo>
                  <a:lnTo>
                    <a:pt x="1326" y="453"/>
                  </a:lnTo>
                  <a:lnTo>
                    <a:pt x="1329" y="446"/>
                  </a:lnTo>
                  <a:lnTo>
                    <a:pt x="1333" y="433"/>
                  </a:lnTo>
                  <a:lnTo>
                    <a:pt x="1335" y="421"/>
                  </a:lnTo>
                  <a:lnTo>
                    <a:pt x="1336" y="417"/>
                  </a:lnTo>
                  <a:lnTo>
                    <a:pt x="1335" y="413"/>
                  </a:lnTo>
                  <a:lnTo>
                    <a:pt x="1334" y="411"/>
                  </a:lnTo>
                  <a:lnTo>
                    <a:pt x="1332" y="410"/>
                  </a:lnTo>
                  <a:lnTo>
                    <a:pt x="1323" y="408"/>
                  </a:lnTo>
                  <a:lnTo>
                    <a:pt x="1315" y="408"/>
                  </a:lnTo>
                  <a:lnTo>
                    <a:pt x="1308" y="410"/>
                  </a:lnTo>
                  <a:lnTo>
                    <a:pt x="1301" y="411"/>
                  </a:lnTo>
                  <a:lnTo>
                    <a:pt x="1294" y="412"/>
                  </a:lnTo>
                  <a:lnTo>
                    <a:pt x="1288" y="412"/>
                  </a:lnTo>
                  <a:lnTo>
                    <a:pt x="1281" y="410"/>
                  </a:lnTo>
                  <a:lnTo>
                    <a:pt x="1275" y="405"/>
                  </a:lnTo>
                  <a:lnTo>
                    <a:pt x="1270" y="399"/>
                  </a:lnTo>
                  <a:lnTo>
                    <a:pt x="1265" y="389"/>
                  </a:lnTo>
                  <a:lnTo>
                    <a:pt x="1261" y="378"/>
                  </a:lnTo>
                  <a:lnTo>
                    <a:pt x="1256" y="366"/>
                  </a:lnTo>
                  <a:lnTo>
                    <a:pt x="1252" y="353"/>
                  </a:lnTo>
                  <a:lnTo>
                    <a:pt x="1246" y="340"/>
                  </a:lnTo>
                  <a:lnTo>
                    <a:pt x="1240" y="327"/>
                  </a:lnTo>
                  <a:lnTo>
                    <a:pt x="1232" y="317"/>
                  </a:lnTo>
                  <a:lnTo>
                    <a:pt x="1235" y="318"/>
                  </a:lnTo>
                  <a:lnTo>
                    <a:pt x="1238" y="318"/>
                  </a:lnTo>
                  <a:lnTo>
                    <a:pt x="1241" y="317"/>
                  </a:lnTo>
                  <a:lnTo>
                    <a:pt x="1243" y="315"/>
                  </a:lnTo>
                  <a:lnTo>
                    <a:pt x="1248" y="311"/>
                  </a:lnTo>
                  <a:lnTo>
                    <a:pt x="1252" y="306"/>
                  </a:lnTo>
                  <a:lnTo>
                    <a:pt x="1256" y="298"/>
                  </a:lnTo>
                  <a:lnTo>
                    <a:pt x="1258" y="291"/>
                  </a:lnTo>
                  <a:lnTo>
                    <a:pt x="1259" y="282"/>
                  </a:lnTo>
                  <a:lnTo>
                    <a:pt x="1258" y="273"/>
                  </a:lnTo>
                  <a:lnTo>
                    <a:pt x="1262" y="273"/>
                  </a:lnTo>
                  <a:lnTo>
                    <a:pt x="1265" y="273"/>
                  </a:lnTo>
                  <a:lnTo>
                    <a:pt x="1268" y="272"/>
                  </a:lnTo>
                  <a:lnTo>
                    <a:pt x="1270" y="271"/>
                  </a:lnTo>
                  <a:lnTo>
                    <a:pt x="1274" y="267"/>
                  </a:lnTo>
                  <a:lnTo>
                    <a:pt x="1277" y="261"/>
                  </a:lnTo>
                  <a:lnTo>
                    <a:pt x="1282" y="255"/>
                  </a:lnTo>
                  <a:lnTo>
                    <a:pt x="1288" y="249"/>
                  </a:lnTo>
                  <a:lnTo>
                    <a:pt x="1293" y="245"/>
                  </a:lnTo>
                  <a:lnTo>
                    <a:pt x="1297" y="242"/>
                  </a:lnTo>
                  <a:lnTo>
                    <a:pt x="1312" y="230"/>
                  </a:lnTo>
                  <a:lnTo>
                    <a:pt x="1324" y="218"/>
                  </a:lnTo>
                  <a:lnTo>
                    <a:pt x="1330" y="211"/>
                  </a:lnTo>
                  <a:lnTo>
                    <a:pt x="1337" y="201"/>
                  </a:lnTo>
                  <a:lnTo>
                    <a:pt x="1340" y="195"/>
                  </a:lnTo>
                  <a:lnTo>
                    <a:pt x="1344" y="192"/>
                  </a:lnTo>
                  <a:lnTo>
                    <a:pt x="1348" y="188"/>
                  </a:lnTo>
                  <a:lnTo>
                    <a:pt x="1352" y="186"/>
                  </a:lnTo>
                  <a:lnTo>
                    <a:pt x="1362" y="182"/>
                  </a:lnTo>
                  <a:lnTo>
                    <a:pt x="1373" y="180"/>
                  </a:lnTo>
                  <a:lnTo>
                    <a:pt x="1379" y="178"/>
                  </a:lnTo>
                  <a:lnTo>
                    <a:pt x="1383" y="177"/>
                  </a:lnTo>
                  <a:lnTo>
                    <a:pt x="1385" y="175"/>
                  </a:lnTo>
                  <a:lnTo>
                    <a:pt x="1386" y="172"/>
                  </a:lnTo>
                  <a:lnTo>
                    <a:pt x="1385" y="167"/>
                  </a:lnTo>
                  <a:lnTo>
                    <a:pt x="1382" y="162"/>
                  </a:lnTo>
                  <a:lnTo>
                    <a:pt x="1377" y="156"/>
                  </a:lnTo>
                  <a:lnTo>
                    <a:pt x="1371" y="150"/>
                  </a:lnTo>
                  <a:lnTo>
                    <a:pt x="1364" y="145"/>
                  </a:lnTo>
                  <a:lnTo>
                    <a:pt x="1356" y="141"/>
                  </a:lnTo>
                  <a:lnTo>
                    <a:pt x="1352" y="140"/>
                  </a:lnTo>
                  <a:lnTo>
                    <a:pt x="1348" y="139"/>
                  </a:lnTo>
                  <a:lnTo>
                    <a:pt x="1343" y="139"/>
                  </a:lnTo>
                  <a:lnTo>
                    <a:pt x="1339" y="140"/>
                  </a:lnTo>
                  <a:lnTo>
                    <a:pt x="1333" y="142"/>
                  </a:lnTo>
                  <a:lnTo>
                    <a:pt x="1328" y="146"/>
                  </a:lnTo>
                  <a:lnTo>
                    <a:pt x="1323" y="150"/>
                  </a:lnTo>
                  <a:lnTo>
                    <a:pt x="1320" y="153"/>
                  </a:lnTo>
                  <a:lnTo>
                    <a:pt x="1315" y="161"/>
                  </a:lnTo>
                  <a:lnTo>
                    <a:pt x="1313" y="164"/>
                  </a:lnTo>
                  <a:lnTo>
                    <a:pt x="1312" y="162"/>
                  </a:lnTo>
                  <a:lnTo>
                    <a:pt x="1308" y="156"/>
                  </a:lnTo>
                  <a:lnTo>
                    <a:pt x="1305" y="153"/>
                  </a:lnTo>
                  <a:lnTo>
                    <a:pt x="1300" y="151"/>
                  </a:lnTo>
                  <a:lnTo>
                    <a:pt x="1295" y="148"/>
                  </a:lnTo>
                  <a:lnTo>
                    <a:pt x="1288" y="147"/>
                  </a:lnTo>
                  <a:lnTo>
                    <a:pt x="1280" y="147"/>
                  </a:lnTo>
                  <a:lnTo>
                    <a:pt x="1271" y="148"/>
                  </a:lnTo>
                  <a:lnTo>
                    <a:pt x="1261" y="151"/>
                  </a:lnTo>
                  <a:lnTo>
                    <a:pt x="1252" y="154"/>
                  </a:lnTo>
                  <a:lnTo>
                    <a:pt x="1251" y="147"/>
                  </a:lnTo>
                  <a:lnTo>
                    <a:pt x="1249" y="140"/>
                  </a:lnTo>
                  <a:lnTo>
                    <a:pt x="1247" y="133"/>
                  </a:lnTo>
                  <a:lnTo>
                    <a:pt x="1244" y="126"/>
                  </a:lnTo>
                  <a:lnTo>
                    <a:pt x="1241" y="122"/>
                  </a:lnTo>
                  <a:lnTo>
                    <a:pt x="1238" y="119"/>
                  </a:lnTo>
                  <a:lnTo>
                    <a:pt x="1235" y="116"/>
                  </a:lnTo>
                  <a:lnTo>
                    <a:pt x="1231" y="115"/>
                  </a:lnTo>
                  <a:lnTo>
                    <a:pt x="1225" y="113"/>
                  </a:lnTo>
                  <a:lnTo>
                    <a:pt x="1219" y="113"/>
                  </a:lnTo>
                  <a:lnTo>
                    <a:pt x="1213" y="114"/>
                  </a:lnTo>
                  <a:lnTo>
                    <a:pt x="1208" y="116"/>
                  </a:lnTo>
                  <a:lnTo>
                    <a:pt x="1211" y="102"/>
                  </a:lnTo>
                  <a:lnTo>
                    <a:pt x="1213" y="87"/>
                  </a:lnTo>
                  <a:lnTo>
                    <a:pt x="1214" y="80"/>
                  </a:lnTo>
                  <a:lnTo>
                    <a:pt x="1213" y="71"/>
                  </a:lnTo>
                  <a:lnTo>
                    <a:pt x="1211" y="63"/>
                  </a:lnTo>
                  <a:lnTo>
                    <a:pt x="1207" y="57"/>
                  </a:lnTo>
                  <a:lnTo>
                    <a:pt x="1201" y="58"/>
                  </a:lnTo>
                  <a:lnTo>
                    <a:pt x="1196" y="60"/>
                  </a:lnTo>
                  <a:lnTo>
                    <a:pt x="1190" y="64"/>
                  </a:lnTo>
                  <a:lnTo>
                    <a:pt x="1185" y="69"/>
                  </a:lnTo>
                  <a:lnTo>
                    <a:pt x="1180" y="74"/>
                  </a:lnTo>
                  <a:lnTo>
                    <a:pt x="1176" y="80"/>
                  </a:lnTo>
                  <a:lnTo>
                    <a:pt x="1172" y="86"/>
                  </a:lnTo>
                  <a:lnTo>
                    <a:pt x="1168" y="94"/>
                  </a:lnTo>
                  <a:lnTo>
                    <a:pt x="1165" y="87"/>
                  </a:lnTo>
                  <a:lnTo>
                    <a:pt x="1159" y="82"/>
                  </a:lnTo>
                  <a:lnTo>
                    <a:pt x="1153" y="76"/>
                  </a:lnTo>
                  <a:lnTo>
                    <a:pt x="1148" y="73"/>
                  </a:lnTo>
                  <a:lnTo>
                    <a:pt x="1143" y="72"/>
                  </a:lnTo>
                  <a:lnTo>
                    <a:pt x="1137" y="71"/>
                  </a:lnTo>
                  <a:lnTo>
                    <a:pt x="1132" y="71"/>
                  </a:lnTo>
                  <a:lnTo>
                    <a:pt x="1127" y="73"/>
                  </a:lnTo>
                  <a:lnTo>
                    <a:pt x="1118" y="77"/>
                  </a:lnTo>
                  <a:lnTo>
                    <a:pt x="1110" y="83"/>
                  </a:lnTo>
                  <a:lnTo>
                    <a:pt x="1108" y="81"/>
                  </a:lnTo>
                  <a:lnTo>
                    <a:pt x="1107" y="77"/>
                  </a:lnTo>
                  <a:lnTo>
                    <a:pt x="1101" y="69"/>
                  </a:lnTo>
                  <a:lnTo>
                    <a:pt x="1093" y="60"/>
                  </a:lnTo>
                  <a:lnTo>
                    <a:pt x="1088" y="56"/>
                  </a:lnTo>
                  <a:lnTo>
                    <a:pt x="1083" y="54"/>
                  </a:lnTo>
                  <a:lnTo>
                    <a:pt x="1077" y="50"/>
                  </a:lnTo>
                  <a:lnTo>
                    <a:pt x="1071" y="49"/>
                  </a:lnTo>
                  <a:lnTo>
                    <a:pt x="1055" y="47"/>
                  </a:lnTo>
                  <a:lnTo>
                    <a:pt x="1049" y="48"/>
                  </a:lnTo>
                  <a:lnTo>
                    <a:pt x="1050" y="45"/>
                  </a:lnTo>
                  <a:lnTo>
                    <a:pt x="1051" y="35"/>
                  </a:lnTo>
                  <a:lnTo>
                    <a:pt x="1051" y="30"/>
                  </a:lnTo>
                  <a:lnTo>
                    <a:pt x="1050" y="24"/>
                  </a:lnTo>
                  <a:lnTo>
                    <a:pt x="1048" y="19"/>
                  </a:lnTo>
                  <a:lnTo>
                    <a:pt x="1045" y="14"/>
                  </a:lnTo>
                  <a:lnTo>
                    <a:pt x="1042" y="10"/>
                  </a:lnTo>
                  <a:lnTo>
                    <a:pt x="1038" y="7"/>
                  </a:lnTo>
                  <a:lnTo>
                    <a:pt x="1033" y="4"/>
                  </a:lnTo>
                  <a:lnTo>
                    <a:pt x="1027" y="2"/>
                  </a:lnTo>
                  <a:lnTo>
                    <a:pt x="1020" y="1"/>
                  </a:lnTo>
                  <a:lnTo>
                    <a:pt x="1013" y="0"/>
                  </a:lnTo>
                  <a:lnTo>
                    <a:pt x="1004" y="1"/>
                  </a:lnTo>
                  <a:lnTo>
                    <a:pt x="995" y="3"/>
                  </a:lnTo>
                  <a:lnTo>
                    <a:pt x="993" y="4"/>
                  </a:lnTo>
                  <a:lnTo>
                    <a:pt x="992" y="5"/>
                  </a:lnTo>
                  <a:lnTo>
                    <a:pt x="991" y="7"/>
                  </a:lnTo>
                  <a:lnTo>
                    <a:pt x="991" y="9"/>
                  </a:lnTo>
                  <a:lnTo>
                    <a:pt x="993" y="15"/>
                  </a:lnTo>
                  <a:lnTo>
                    <a:pt x="996" y="20"/>
                  </a:lnTo>
                  <a:lnTo>
                    <a:pt x="1005" y="33"/>
                  </a:lnTo>
                  <a:lnTo>
                    <a:pt x="1011" y="44"/>
                  </a:lnTo>
                  <a:lnTo>
                    <a:pt x="1014" y="51"/>
                  </a:lnTo>
                  <a:lnTo>
                    <a:pt x="1017" y="60"/>
                  </a:lnTo>
                  <a:lnTo>
                    <a:pt x="1018" y="66"/>
                  </a:lnTo>
                  <a:lnTo>
                    <a:pt x="1019" y="71"/>
                  </a:lnTo>
                  <a:lnTo>
                    <a:pt x="1019" y="79"/>
                  </a:lnTo>
                  <a:lnTo>
                    <a:pt x="1018" y="86"/>
                  </a:lnTo>
                  <a:lnTo>
                    <a:pt x="1018" y="93"/>
                  </a:lnTo>
                  <a:lnTo>
                    <a:pt x="1018" y="99"/>
                  </a:lnTo>
                  <a:lnTo>
                    <a:pt x="1018" y="104"/>
                  </a:lnTo>
                  <a:lnTo>
                    <a:pt x="1019" y="109"/>
                  </a:lnTo>
                  <a:lnTo>
                    <a:pt x="1021" y="117"/>
                  </a:lnTo>
                  <a:lnTo>
                    <a:pt x="1021" y="128"/>
                  </a:lnTo>
                  <a:lnTo>
                    <a:pt x="1020" y="141"/>
                  </a:lnTo>
                  <a:lnTo>
                    <a:pt x="1018" y="152"/>
                  </a:lnTo>
                  <a:lnTo>
                    <a:pt x="1019" y="157"/>
                  </a:lnTo>
                  <a:lnTo>
                    <a:pt x="1020" y="162"/>
                  </a:lnTo>
                  <a:lnTo>
                    <a:pt x="1023" y="166"/>
                  </a:lnTo>
                  <a:lnTo>
                    <a:pt x="1028" y="170"/>
                  </a:lnTo>
                  <a:lnTo>
                    <a:pt x="1024" y="172"/>
                  </a:lnTo>
                  <a:lnTo>
                    <a:pt x="1020" y="173"/>
                  </a:lnTo>
                  <a:lnTo>
                    <a:pt x="1017" y="175"/>
                  </a:lnTo>
                  <a:lnTo>
                    <a:pt x="1015" y="177"/>
                  </a:lnTo>
                  <a:lnTo>
                    <a:pt x="1013" y="180"/>
                  </a:lnTo>
                  <a:lnTo>
                    <a:pt x="1012" y="183"/>
                  </a:lnTo>
                  <a:lnTo>
                    <a:pt x="1011" y="187"/>
                  </a:lnTo>
                  <a:lnTo>
                    <a:pt x="1011" y="190"/>
                  </a:lnTo>
                  <a:lnTo>
                    <a:pt x="1011" y="198"/>
                  </a:lnTo>
                  <a:lnTo>
                    <a:pt x="1014" y="205"/>
                  </a:lnTo>
                  <a:lnTo>
                    <a:pt x="1016" y="208"/>
                  </a:lnTo>
                  <a:lnTo>
                    <a:pt x="1018" y="212"/>
                  </a:lnTo>
                  <a:lnTo>
                    <a:pt x="1021" y="214"/>
                  </a:lnTo>
                  <a:lnTo>
                    <a:pt x="1024" y="216"/>
                  </a:lnTo>
                  <a:lnTo>
                    <a:pt x="1012" y="217"/>
                  </a:lnTo>
                  <a:lnTo>
                    <a:pt x="1002" y="220"/>
                  </a:lnTo>
                  <a:lnTo>
                    <a:pt x="994" y="225"/>
                  </a:lnTo>
                  <a:lnTo>
                    <a:pt x="988" y="229"/>
                  </a:lnTo>
                  <a:lnTo>
                    <a:pt x="986" y="231"/>
                  </a:lnTo>
                  <a:lnTo>
                    <a:pt x="984" y="232"/>
                  </a:lnTo>
                  <a:lnTo>
                    <a:pt x="978" y="227"/>
                  </a:lnTo>
                  <a:lnTo>
                    <a:pt x="971" y="220"/>
                  </a:lnTo>
                  <a:lnTo>
                    <a:pt x="964" y="215"/>
                  </a:lnTo>
                  <a:lnTo>
                    <a:pt x="956" y="211"/>
                  </a:lnTo>
                  <a:lnTo>
                    <a:pt x="942" y="205"/>
                  </a:lnTo>
                  <a:lnTo>
                    <a:pt x="929" y="203"/>
                  </a:lnTo>
                  <a:lnTo>
                    <a:pt x="916" y="202"/>
                  </a:lnTo>
                  <a:lnTo>
                    <a:pt x="904" y="203"/>
                  </a:lnTo>
                  <a:lnTo>
                    <a:pt x="893" y="205"/>
                  </a:lnTo>
                  <a:lnTo>
                    <a:pt x="882" y="207"/>
                  </a:lnTo>
                  <a:lnTo>
                    <a:pt x="873" y="211"/>
                  </a:lnTo>
                  <a:lnTo>
                    <a:pt x="866" y="214"/>
                  </a:lnTo>
                  <a:lnTo>
                    <a:pt x="857" y="218"/>
                  </a:lnTo>
                  <a:lnTo>
                    <a:pt x="848" y="226"/>
                  </a:lnTo>
                  <a:lnTo>
                    <a:pt x="839" y="233"/>
                  </a:lnTo>
                  <a:lnTo>
                    <a:pt x="832" y="241"/>
                  </a:lnTo>
                  <a:lnTo>
                    <a:pt x="827" y="248"/>
                  </a:lnTo>
                  <a:lnTo>
                    <a:pt x="823" y="255"/>
                  </a:lnTo>
                  <a:lnTo>
                    <a:pt x="823" y="257"/>
                  </a:lnTo>
                  <a:lnTo>
                    <a:pt x="823" y="258"/>
                  </a:lnTo>
                  <a:lnTo>
                    <a:pt x="824" y="259"/>
                  </a:lnTo>
                  <a:lnTo>
                    <a:pt x="826" y="260"/>
                  </a:lnTo>
                  <a:lnTo>
                    <a:pt x="843" y="259"/>
                  </a:lnTo>
                  <a:lnTo>
                    <a:pt x="863" y="258"/>
                  </a:lnTo>
                  <a:lnTo>
                    <a:pt x="874" y="258"/>
                  </a:lnTo>
                  <a:lnTo>
                    <a:pt x="883" y="259"/>
                  </a:lnTo>
                  <a:lnTo>
                    <a:pt x="892" y="260"/>
                  </a:lnTo>
                  <a:lnTo>
                    <a:pt x="899" y="264"/>
                  </a:lnTo>
                  <a:lnTo>
                    <a:pt x="903" y="266"/>
                  </a:lnTo>
                  <a:lnTo>
                    <a:pt x="907" y="270"/>
                  </a:lnTo>
                  <a:lnTo>
                    <a:pt x="911" y="274"/>
                  </a:lnTo>
                  <a:lnTo>
                    <a:pt x="915" y="280"/>
                  </a:lnTo>
                  <a:lnTo>
                    <a:pt x="923" y="292"/>
                  </a:lnTo>
                  <a:lnTo>
                    <a:pt x="931" y="306"/>
                  </a:lnTo>
                  <a:lnTo>
                    <a:pt x="940" y="320"/>
                  </a:lnTo>
                  <a:lnTo>
                    <a:pt x="949" y="335"/>
                  </a:lnTo>
                  <a:lnTo>
                    <a:pt x="959" y="348"/>
                  </a:lnTo>
                  <a:lnTo>
                    <a:pt x="969" y="360"/>
                  </a:lnTo>
                  <a:lnTo>
                    <a:pt x="978" y="365"/>
                  </a:lnTo>
                  <a:lnTo>
                    <a:pt x="988" y="372"/>
                  </a:lnTo>
                  <a:lnTo>
                    <a:pt x="1002" y="380"/>
                  </a:lnTo>
                  <a:lnTo>
                    <a:pt x="1017" y="389"/>
                  </a:lnTo>
                  <a:lnTo>
                    <a:pt x="1031" y="398"/>
                  </a:lnTo>
                  <a:lnTo>
                    <a:pt x="1040" y="405"/>
                  </a:lnTo>
                  <a:lnTo>
                    <a:pt x="1047" y="412"/>
                  </a:lnTo>
                  <a:lnTo>
                    <a:pt x="1053" y="418"/>
                  </a:lnTo>
                  <a:lnTo>
                    <a:pt x="1058" y="425"/>
                  </a:lnTo>
                  <a:lnTo>
                    <a:pt x="1061" y="430"/>
                  </a:lnTo>
                  <a:lnTo>
                    <a:pt x="1064" y="436"/>
                  </a:lnTo>
                  <a:lnTo>
                    <a:pt x="1065" y="442"/>
                  </a:lnTo>
                  <a:lnTo>
                    <a:pt x="1067" y="449"/>
                  </a:lnTo>
                  <a:lnTo>
                    <a:pt x="1068" y="455"/>
                  </a:lnTo>
                  <a:lnTo>
                    <a:pt x="1059" y="442"/>
                  </a:lnTo>
                  <a:lnTo>
                    <a:pt x="1051" y="432"/>
                  </a:lnTo>
                  <a:lnTo>
                    <a:pt x="1040" y="421"/>
                  </a:lnTo>
                  <a:lnTo>
                    <a:pt x="1029" y="413"/>
                  </a:lnTo>
                  <a:lnTo>
                    <a:pt x="1016" y="404"/>
                  </a:lnTo>
                  <a:lnTo>
                    <a:pt x="1004" y="398"/>
                  </a:lnTo>
                  <a:lnTo>
                    <a:pt x="997" y="394"/>
                  </a:lnTo>
                  <a:lnTo>
                    <a:pt x="988" y="392"/>
                  </a:lnTo>
                  <a:lnTo>
                    <a:pt x="976" y="390"/>
                  </a:lnTo>
                  <a:lnTo>
                    <a:pt x="962" y="388"/>
                  </a:lnTo>
                  <a:lnTo>
                    <a:pt x="949" y="387"/>
                  </a:lnTo>
                  <a:lnTo>
                    <a:pt x="936" y="388"/>
                  </a:lnTo>
                  <a:lnTo>
                    <a:pt x="920" y="391"/>
                  </a:lnTo>
                  <a:lnTo>
                    <a:pt x="910" y="393"/>
                  </a:lnTo>
                  <a:lnTo>
                    <a:pt x="904" y="394"/>
                  </a:lnTo>
                  <a:lnTo>
                    <a:pt x="902" y="394"/>
                  </a:lnTo>
                  <a:lnTo>
                    <a:pt x="906" y="389"/>
                  </a:lnTo>
                  <a:lnTo>
                    <a:pt x="916" y="379"/>
                  </a:lnTo>
                  <a:lnTo>
                    <a:pt x="929" y="371"/>
                  </a:lnTo>
                  <a:lnTo>
                    <a:pt x="936" y="367"/>
                  </a:lnTo>
                  <a:lnTo>
                    <a:pt x="938" y="365"/>
                  </a:lnTo>
                  <a:lnTo>
                    <a:pt x="941" y="361"/>
                  </a:lnTo>
                  <a:lnTo>
                    <a:pt x="941" y="359"/>
                  </a:lnTo>
                  <a:lnTo>
                    <a:pt x="940" y="355"/>
                  </a:lnTo>
                  <a:lnTo>
                    <a:pt x="936" y="354"/>
                  </a:lnTo>
                  <a:lnTo>
                    <a:pt x="930" y="352"/>
                  </a:lnTo>
                  <a:lnTo>
                    <a:pt x="919" y="352"/>
                  </a:lnTo>
                  <a:lnTo>
                    <a:pt x="910" y="353"/>
                  </a:lnTo>
                  <a:lnTo>
                    <a:pt x="902" y="354"/>
                  </a:lnTo>
                  <a:lnTo>
                    <a:pt x="895" y="357"/>
                  </a:lnTo>
                  <a:lnTo>
                    <a:pt x="883" y="361"/>
                  </a:lnTo>
                  <a:lnTo>
                    <a:pt x="871" y="364"/>
                  </a:lnTo>
                  <a:lnTo>
                    <a:pt x="864" y="364"/>
                  </a:lnTo>
                  <a:lnTo>
                    <a:pt x="856" y="364"/>
                  </a:lnTo>
                  <a:lnTo>
                    <a:pt x="848" y="363"/>
                  </a:lnTo>
                  <a:lnTo>
                    <a:pt x="840" y="361"/>
                  </a:lnTo>
                  <a:lnTo>
                    <a:pt x="832" y="358"/>
                  </a:lnTo>
                  <a:lnTo>
                    <a:pt x="824" y="351"/>
                  </a:lnTo>
                  <a:lnTo>
                    <a:pt x="816" y="344"/>
                  </a:lnTo>
                  <a:lnTo>
                    <a:pt x="807" y="333"/>
                  </a:lnTo>
                  <a:lnTo>
                    <a:pt x="791" y="310"/>
                  </a:lnTo>
                  <a:lnTo>
                    <a:pt x="780" y="291"/>
                  </a:lnTo>
                  <a:lnTo>
                    <a:pt x="773" y="278"/>
                  </a:lnTo>
                  <a:lnTo>
                    <a:pt x="771" y="273"/>
                  </a:lnTo>
                  <a:lnTo>
                    <a:pt x="770" y="281"/>
                  </a:lnTo>
                  <a:lnTo>
                    <a:pt x="770" y="302"/>
                  </a:lnTo>
                  <a:lnTo>
                    <a:pt x="770" y="317"/>
                  </a:lnTo>
                  <a:lnTo>
                    <a:pt x="772" y="332"/>
                  </a:lnTo>
                  <a:lnTo>
                    <a:pt x="776" y="347"/>
                  </a:lnTo>
                  <a:lnTo>
                    <a:pt x="781" y="362"/>
                  </a:lnTo>
                  <a:lnTo>
                    <a:pt x="787" y="376"/>
                  </a:lnTo>
                  <a:lnTo>
                    <a:pt x="793" y="388"/>
                  </a:lnTo>
                  <a:lnTo>
                    <a:pt x="797" y="393"/>
                  </a:lnTo>
                  <a:lnTo>
                    <a:pt x="801" y="399"/>
                  </a:lnTo>
                  <a:lnTo>
                    <a:pt x="806" y="403"/>
                  </a:lnTo>
                  <a:lnTo>
                    <a:pt x="811" y="407"/>
                  </a:lnTo>
                  <a:lnTo>
                    <a:pt x="816" y="412"/>
                  </a:lnTo>
                  <a:lnTo>
                    <a:pt x="822" y="415"/>
                  </a:lnTo>
                  <a:lnTo>
                    <a:pt x="829" y="418"/>
                  </a:lnTo>
                  <a:lnTo>
                    <a:pt x="836" y="421"/>
                  </a:lnTo>
                  <a:lnTo>
                    <a:pt x="852" y="427"/>
                  </a:lnTo>
                  <a:lnTo>
                    <a:pt x="871" y="431"/>
                  </a:lnTo>
                  <a:lnTo>
                    <a:pt x="895" y="434"/>
                  </a:lnTo>
                  <a:lnTo>
                    <a:pt x="919" y="437"/>
                  </a:lnTo>
                  <a:lnTo>
                    <a:pt x="941" y="440"/>
                  </a:lnTo>
                  <a:lnTo>
                    <a:pt x="963" y="444"/>
                  </a:lnTo>
                  <a:lnTo>
                    <a:pt x="974" y="449"/>
                  </a:lnTo>
                  <a:lnTo>
                    <a:pt x="988" y="454"/>
                  </a:lnTo>
                  <a:lnTo>
                    <a:pt x="1001" y="459"/>
                  </a:lnTo>
                  <a:lnTo>
                    <a:pt x="1015" y="466"/>
                  </a:lnTo>
                  <a:lnTo>
                    <a:pt x="1029" y="474"/>
                  </a:lnTo>
                  <a:lnTo>
                    <a:pt x="1044" y="484"/>
                  </a:lnTo>
                  <a:lnTo>
                    <a:pt x="1034" y="483"/>
                  </a:lnTo>
                  <a:lnTo>
                    <a:pt x="1021" y="481"/>
                  </a:lnTo>
                  <a:lnTo>
                    <a:pt x="1005" y="479"/>
                  </a:lnTo>
                  <a:lnTo>
                    <a:pt x="988" y="479"/>
                  </a:lnTo>
                  <a:lnTo>
                    <a:pt x="982" y="479"/>
                  </a:lnTo>
                  <a:lnTo>
                    <a:pt x="976" y="479"/>
                  </a:lnTo>
                  <a:lnTo>
                    <a:pt x="967" y="481"/>
                  </a:lnTo>
                  <a:lnTo>
                    <a:pt x="960" y="483"/>
                  </a:lnTo>
                  <a:lnTo>
                    <a:pt x="953" y="485"/>
                  </a:lnTo>
                  <a:lnTo>
                    <a:pt x="947" y="489"/>
                  </a:lnTo>
                  <a:lnTo>
                    <a:pt x="942" y="492"/>
                  </a:lnTo>
                  <a:lnTo>
                    <a:pt x="938" y="496"/>
                  </a:lnTo>
                  <a:lnTo>
                    <a:pt x="933" y="500"/>
                  </a:lnTo>
                  <a:lnTo>
                    <a:pt x="929" y="506"/>
                  </a:lnTo>
                  <a:lnTo>
                    <a:pt x="924" y="512"/>
                  </a:lnTo>
                  <a:lnTo>
                    <a:pt x="920" y="521"/>
                  </a:lnTo>
                  <a:lnTo>
                    <a:pt x="916" y="531"/>
                  </a:lnTo>
                  <a:lnTo>
                    <a:pt x="913" y="539"/>
                  </a:lnTo>
                  <a:lnTo>
                    <a:pt x="912" y="548"/>
                  </a:lnTo>
                  <a:lnTo>
                    <a:pt x="911" y="555"/>
                  </a:lnTo>
                  <a:lnTo>
                    <a:pt x="911" y="558"/>
                  </a:lnTo>
                  <a:lnTo>
                    <a:pt x="911" y="560"/>
                  </a:lnTo>
                  <a:lnTo>
                    <a:pt x="912" y="561"/>
                  </a:lnTo>
                  <a:lnTo>
                    <a:pt x="913" y="561"/>
                  </a:lnTo>
                  <a:lnTo>
                    <a:pt x="923" y="560"/>
                  </a:lnTo>
                  <a:lnTo>
                    <a:pt x="941" y="553"/>
                  </a:lnTo>
                  <a:lnTo>
                    <a:pt x="962" y="546"/>
                  </a:lnTo>
                  <a:lnTo>
                    <a:pt x="982" y="540"/>
                  </a:lnTo>
                  <a:lnTo>
                    <a:pt x="985" y="540"/>
                  </a:lnTo>
                  <a:lnTo>
                    <a:pt x="988" y="539"/>
                  </a:lnTo>
                  <a:lnTo>
                    <a:pt x="1004" y="537"/>
                  </a:lnTo>
                  <a:lnTo>
                    <a:pt x="1017" y="537"/>
                  </a:lnTo>
                  <a:lnTo>
                    <a:pt x="1029" y="538"/>
                  </a:lnTo>
                  <a:lnTo>
                    <a:pt x="1038" y="539"/>
                  </a:lnTo>
                  <a:lnTo>
                    <a:pt x="1051" y="544"/>
                  </a:lnTo>
                  <a:lnTo>
                    <a:pt x="1062" y="547"/>
                  </a:lnTo>
                  <a:lnTo>
                    <a:pt x="1060" y="568"/>
                  </a:lnTo>
                  <a:lnTo>
                    <a:pt x="1060" y="588"/>
                  </a:lnTo>
                  <a:lnTo>
                    <a:pt x="1060" y="606"/>
                  </a:lnTo>
                  <a:lnTo>
                    <a:pt x="1059" y="622"/>
                  </a:lnTo>
                  <a:lnTo>
                    <a:pt x="1057" y="631"/>
                  </a:lnTo>
                  <a:lnTo>
                    <a:pt x="1054" y="641"/>
                  </a:lnTo>
                  <a:lnTo>
                    <a:pt x="1052" y="651"/>
                  </a:lnTo>
                  <a:lnTo>
                    <a:pt x="1048" y="661"/>
                  </a:lnTo>
                  <a:lnTo>
                    <a:pt x="1040" y="680"/>
                  </a:lnTo>
                  <a:lnTo>
                    <a:pt x="1032" y="698"/>
                  </a:lnTo>
                  <a:lnTo>
                    <a:pt x="1016" y="730"/>
                  </a:lnTo>
                  <a:lnTo>
                    <a:pt x="1005" y="749"/>
                  </a:lnTo>
                  <a:lnTo>
                    <a:pt x="1016" y="750"/>
                  </a:lnTo>
                  <a:lnTo>
                    <a:pt x="1025" y="749"/>
                  </a:lnTo>
                  <a:lnTo>
                    <a:pt x="1020" y="761"/>
                  </a:lnTo>
                  <a:lnTo>
                    <a:pt x="1012" y="778"/>
                  </a:lnTo>
                  <a:lnTo>
                    <a:pt x="1008" y="787"/>
                  </a:lnTo>
                  <a:lnTo>
                    <a:pt x="1003" y="797"/>
                  </a:lnTo>
                  <a:lnTo>
                    <a:pt x="997" y="806"/>
                  </a:lnTo>
                  <a:lnTo>
                    <a:pt x="991" y="814"/>
                  </a:lnTo>
                  <a:lnTo>
                    <a:pt x="990" y="815"/>
                  </a:lnTo>
                  <a:lnTo>
                    <a:pt x="988" y="817"/>
                  </a:lnTo>
                  <a:lnTo>
                    <a:pt x="975" y="831"/>
                  </a:lnTo>
                  <a:lnTo>
                    <a:pt x="963" y="844"/>
                  </a:lnTo>
                  <a:lnTo>
                    <a:pt x="951" y="855"/>
                  </a:lnTo>
                  <a:lnTo>
                    <a:pt x="940" y="865"/>
                  </a:lnTo>
                  <a:lnTo>
                    <a:pt x="915" y="887"/>
                  </a:lnTo>
                  <a:lnTo>
                    <a:pt x="885" y="915"/>
                  </a:lnTo>
                  <a:lnTo>
                    <a:pt x="876" y="926"/>
                  </a:lnTo>
                  <a:lnTo>
                    <a:pt x="869" y="936"/>
                  </a:lnTo>
                  <a:lnTo>
                    <a:pt x="855" y="945"/>
                  </a:lnTo>
                  <a:lnTo>
                    <a:pt x="841" y="954"/>
                  </a:lnTo>
                  <a:lnTo>
                    <a:pt x="829" y="961"/>
                  </a:lnTo>
                  <a:lnTo>
                    <a:pt x="818" y="967"/>
                  </a:lnTo>
                  <a:lnTo>
                    <a:pt x="807" y="970"/>
                  </a:lnTo>
                  <a:lnTo>
                    <a:pt x="793" y="972"/>
                  </a:lnTo>
                  <a:lnTo>
                    <a:pt x="786" y="972"/>
                  </a:lnTo>
                  <a:lnTo>
                    <a:pt x="779" y="972"/>
                  </a:lnTo>
                  <a:lnTo>
                    <a:pt x="772" y="970"/>
                  </a:lnTo>
                  <a:lnTo>
                    <a:pt x="765" y="967"/>
                  </a:lnTo>
                  <a:lnTo>
                    <a:pt x="754" y="959"/>
                  </a:lnTo>
                  <a:lnTo>
                    <a:pt x="744" y="949"/>
                  </a:lnTo>
                  <a:lnTo>
                    <a:pt x="734" y="939"/>
                  </a:lnTo>
                  <a:lnTo>
                    <a:pt x="724" y="929"/>
                  </a:lnTo>
                  <a:lnTo>
                    <a:pt x="716" y="921"/>
                  </a:lnTo>
                  <a:lnTo>
                    <a:pt x="707" y="915"/>
                  </a:lnTo>
                  <a:lnTo>
                    <a:pt x="698" y="909"/>
                  </a:lnTo>
                  <a:lnTo>
                    <a:pt x="689" y="905"/>
                  </a:lnTo>
                  <a:lnTo>
                    <a:pt x="680" y="902"/>
                  </a:lnTo>
                  <a:lnTo>
                    <a:pt x="670" y="901"/>
                  </a:lnTo>
                  <a:lnTo>
                    <a:pt x="660" y="900"/>
                  </a:lnTo>
                  <a:lnTo>
                    <a:pt x="651" y="900"/>
                  </a:lnTo>
                  <a:lnTo>
                    <a:pt x="640" y="900"/>
                  </a:lnTo>
                  <a:lnTo>
                    <a:pt x="631" y="900"/>
                  </a:lnTo>
                  <a:lnTo>
                    <a:pt x="623" y="900"/>
                  </a:lnTo>
                  <a:lnTo>
                    <a:pt x="614" y="900"/>
                  </a:lnTo>
                  <a:lnTo>
                    <a:pt x="609" y="900"/>
                  </a:lnTo>
                  <a:lnTo>
                    <a:pt x="604" y="900"/>
                  </a:lnTo>
                  <a:lnTo>
                    <a:pt x="599" y="897"/>
                  </a:lnTo>
                  <a:lnTo>
                    <a:pt x="595" y="895"/>
                  </a:lnTo>
                  <a:lnTo>
                    <a:pt x="593" y="893"/>
                  </a:lnTo>
                  <a:lnTo>
                    <a:pt x="592" y="888"/>
                  </a:lnTo>
                  <a:lnTo>
                    <a:pt x="593" y="882"/>
                  </a:lnTo>
                  <a:lnTo>
                    <a:pt x="597" y="875"/>
                  </a:lnTo>
                  <a:lnTo>
                    <a:pt x="611" y="857"/>
                  </a:lnTo>
                  <a:lnTo>
                    <a:pt x="625" y="841"/>
                  </a:lnTo>
                  <a:lnTo>
                    <a:pt x="631" y="831"/>
                  </a:lnTo>
                  <a:lnTo>
                    <a:pt x="636" y="821"/>
                  </a:lnTo>
                  <a:lnTo>
                    <a:pt x="638" y="814"/>
                  </a:lnTo>
                  <a:lnTo>
                    <a:pt x="640" y="808"/>
                  </a:lnTo>
                  <a:lnTo>
                    <a:pt x="641" y="800"/>
                  </a:lnTo>
                  <a:lnTo>
                    <a:pt x="641" y="791"/>
                  </a:lnTo>
                  <a:lnTo>
                    <a:pt x="640" y="785"/>
                  </a:lnTo>
                  <a:lnTo>
                    <a:pt x="637" y="776"/>
                  </a:lnTo>
                  <a:lnTo>
                    <a:pt x="631" y="767"/>
                  </a:lnTo>
                  <a:lnTo>
                    <a:pt x="624" y="757"/>
                  </a:lnTo>
                  <a:lnTo>
                    <a:pt x="616" y="747"/>
                  </a:lnTo>
                  <a:lnTo>
                    <a:pt x="607" y="738"/>
                  </a:lnTo>
                  <a:lnTo>
                    <a:pt x="599" y="730"/>
                  </a:lnTo>
                  <a:lnTo>
                    <a:pt x="590" y="723"/>
                  </a:lnTo>
                  <a:lnTo>
                    <a:pt x="587" y="720"/>
                  </a:lnTo>
                  <a:lnTo>
                    <a:pt x="585" y="718"/>
                  </a:lnTo>
                  <a:lnTo>
                    <a:pt x="584" y="715"/>
                  </a:lnTo>
                  <a:lnTo>
                    <a:pt x="584" y="711"/>
                  </a:lnTo>
                  <a:lnTo>
                    <a:pt x="584" y="706"/>
                  </a:lnTo>
                  <a:lnTo>
                    <a:pt x="585" y="700"/>
                  </a:lnTo>
                  <a:lnTo>
                    <a:pt x="585" y="697"/>
                  </a:lnTo>
                  <a:lnTo>
                    <a:pt x="586" y="695"/>
                  </a:lnTo>
                  <a:lnTo>
                    <a:pt x="588" y="693"/>
                  </a:lnTo>
                  <a:lnTo>
                    <a:pt x="590" y="691"/>
                  </a:lnTo>
                  <a:lnTo>
                    <a:pt x="595" y="688"/>
                  </a:lnTo>
                  <a:lnTo>
                    <a:pt x="602" y="685"/>
                  </a:lnTo>
                  <a:lnTo>
                    <a:pt x="616" y="682"/>
                  </a:lnTo>
                  <a:lnTo>
                    <a:pt x="628" y="679"/>
                  </a:lnTo>
                  <a:lnTo>
                    <a:pt x="638" y="676"/>
                  </a:lnTo>
                  <a:lnTo>
                    <a:pt x="649" y="671"/>
                  </a:lnTo>
                  <a:lnTo>
                    <a:pt x="661" y="666"/>
                  </a:lnTo>
                  <a:lnTo>
                    <a:pt x="673" y="658"/>
                  </a:lnTo>
                  <a:lnTo>
                    <a:pt x="679" y="654"/>
                  </a:lnTo>
                  <a:lnTo>
                    <a:pt x="684" y="649"/>
                  </a:lnTo>
                  <a:lnTo>
                    <a:pt x="689" y="642"/>
                  </a:lnTo>
                  <a:lnTo>
                    <a:pt x="693" y="636"/>
                  </a:lnTo>
                  <a:lnTo>
                    <a:pt x="697" y="628"/>
                  </a:lnTo>
                  <a:lnTo>
                    <a:pt x="700" y="619"/>
                  </a:lnTo>
                  <a:lnTo>
                    <a:pt x="702" y="610"/>
                  </a:lnTo>
                  <a:lnTo>
                    <a:pt x="703" y="600"/>
                  </a:lnTo>
                  <a:lnTo>
                    <a:pt x="703" y="592"/>
                  </a:lnTo>
                  <a:lnTo>
                    <a:pt x="702" y="586"/>
                  </a:lnTo>
                  <a:lnTo>
                    <a:pt x="701" y="578"/>
                  </a:lnTo>
                  <a:lnTo>
                    <a:pt x="699" y="571"/>
                  </a:lnTo>
                  <a:lnTo>
                    <a:pt x="697" y="563"/>
                  </a:lnTo>
                  <a:lnTo>
                    <a:pt x="694" y="556"/>
                  </a:lnTo>
                  <a:lnTo>
                    <a:pt x="690" y="548"/>
                  </a:lnTo>
                  <a:lnTo>
                    <a:pt x="686" y="540"/>
                  </a:lnTo>
                  <a:lnTo>
                    <a:pt x="681" y="532"/>
                  </a:lnTo>
                  <a:lnTo>
                    <a:pt x="676" y="524"/>
                  </a:lnTo>
                  <a:lnTo>
                    <a:pt x="670" y="518"/>
                  </a:lnTo>
                  <a:lnTo>
                    <a:pt x="663" y="510"/>
                  </a:lnTo>
                  <a:lnTo>
                    <a:pt x="656" y="504"/>
                  </a:lnTo>
                  <a:lnTo>
                    <a:pt x="649" y="496"/>
                  </a:lnTo>
                  <a:lnTo>
                    <a:pt x="640" y="490"/>
                  </a:lnTo>
                  <a:lnTo>
                    <a:pt x="632" y="484"/>
                  </a:lnTo>
                  <a:lnTo>
                    <a:pt x="603" y="467"/>
                  </a:lnTo>
                  <a:lnTo>
                    <a:pt x="574" y="450"/>
                  </a:lnTo>
                  <a:lnTo>
                    <a:pt x="560" y="441"/>
                  </a:lnTo>
                  <a:lnTo>
                    <a:pt x="547" y="431"/>
                  </a:lnTo>
                  <a:lnTo>
                    <a:pt x="535" y="423"/>
                  </a:lnTo>
                  <a:lnTo>
                    <a:pt x="524" y="413"/>
                  </a:lnTo>
                  <a:lnTo>
                    <a:pt x="531" y="391"/>
                  </a:lnTo>
                  <a:lnTo>
                    <a:pt x="538" y="367"/>
                  </a:lnTo>
                  <a:lnTo>
                    <a:pt x="541" y="354"/>
                  </a:lnTo>
                  <a:lnTo>
                    <a:pt x="543" y="340"/>
                  </a:lnTo>
                  <a:lnTo>
                    <a:pt x="543" y="324"/>
                  </a:lnTo>
                  <a:lnTo>
                    <a:pt x="541" y="307"/>
                  </a:lnTo>
                  <a:lnTo>
                    <a:pt x="539" y="297"/>
                  </a:lnTo>
                  <a:lnTo>
                    <a:pt x="535" y="286"/>
                  </a:lnTo>
                  <a:lnTo>
                    <a:pt x="530" y="274"/>
                  </a:lnTo>
                  <a:lnTo>
                    <a:pt x="525" y="264"/>
                  </a:lnTo>
                  <a:lnTo>
                    <a:pt x="514" y="242"/>
                  </a:lnTo>
                  <a:lnTo>
                    <a:pt x="505" y="223"/>
                  </a:lnTo>
                  <a:lnTo>
                    <a:pt x="502" y="215"/>
                  </a:lnTo>
                  <a:lnTo>
                    <a:pt x="499" y="206"/>
                  </a:lnTo>
                  <a:lnTo>
                    <a:pt x="496" y="198"/>
                  </a:lnTo>
                  <a:lnTo>
                    <a:pt x="494" y="188"/>
                  </a:lnTo>
                  <a:lnTo>
                    <a:pt x="491" y="168"/>
                  </a:lnTo>
                  <a:lnTo>
                    <a:pt x="490" y="148"/>
                  </a:lnTo>
                  <a:lnTo>
                    <a:pt x="490" y="126"/>
                  </a:lnTo>
                  <a:lnTo>
                    <a:pt x="492" y="104"/>
                  </a:lnTo>
                  <a:lnTo>
                    <a:pt x="494" y="82"/>
                  </a:lnTo>
                  <a:lnTo>
                    <a:pt x="498" y="60"/>
                  </a:lnTo>
                  <a:lnTo>
                    <a:pt x="498" y="58"/>
                  </a:lnTo>
                  <a:lnTo>
                    <a:pt x="498" y="56"/>
                  </a:lnTo>
                  <a:lnTo>
                    <a:pt x="497" y="55"/>
                  </a:lnTo>
                  <a:lnTo>
                    <a:pt x="495" y="54"/>
                  </a:lnTo>
                  <a:lnTo>
                    <a:pt x="491" y="53"/>
                  </a:lnTo>
                  <a:lnTo>
                    <a:pt x="484" y="53"/>
                  </a:lnTo>
                  <a:lnTo>
                    <a:pt x="476" y="54"/>
                  </a:lnTo>
                  <a:lnTo>
                    <a:pt x="467" y="57"/>
                  </a:lnTo>
                  <a:lnTo>
                    <a:pt x="457" y="61"/>
                  </a:lnTo>
                  <a:lnTo>
                    <a:pt x="446" y="67"/>
                  </a:lnTo>
                  <a:lnTo>
                    <a:pt x="435" y="74"/>
                  </a:lnTo>
                  <a:lnTo>
                    <a:pt x="423" y="84"/>
                  </a:lnTo>
                  <a:lnTo>
                    <a:pt x="411" y="95"/>
                  </a:lnTo>
                  <a:lnTo>
                    <a:pt x="400" y="107"/>
                  </a:lnTo>
                  <a:lnTo>
                    <a:pt x="389" y="122"/>
                  </a:lnTo>
                  <a:lnTo>
                    <a:pt x="378" y="138"/>
                  </a:lnTo>
                  <a:lnTo>
                    <a:pt x="369" y="155"/>
                  </a:lnTo>
                  <a:lnTo>
                    <a:pt x="361" y="176"/>
                  </a:lnTo>
                  <a:lnTo>
                    <a:pt x="354" y="196"/>
                  </a:lnTo>
                  <a:lnTo>
                    <a:pt x="349" y="216"/>
                  </a:lnTo>
                  <a:lnTo>
                    <a:pt x="345" y="235"/>
                  </a:lnTo>
                  <a:lnTo>
                    <a:pt x="342" y="254"/>
                  </a:lnTo>
                  <a:lnTo>
                    <a:pt x="339" y="272"/>
                  </a:lnTo>
                  <a:lnTo>
                    <a:pt x="339" y="291"/>
                  </a:lnTo>
                  <a:lnTo>
                    <a:pt x="339" y="308"/>
                  </a:lnTo>
                  <a:lnTo>
                    <a:pt x="340" y="325"/>
                  </a:lnTo>
                  <a:lnTo>
                    <a:pt x="335" y="320"/>
                  </a:lnTo>
                  <a:lnTo>
                    <a:pt x="327" y="308"/>
                  </a:lnTo>
                  <a:lnTo>
                    <a:pt x="317" y="293"/>
                  </a:lnTo>
                  <a:lnTo>
                    <a:pt x="307" y="275"/>
                  </a:lnTo>
                  <a:lnTo>
                    <a:pt x="288" y="243"/>
                  </a:lnTo>
                  <a:lnTo>
                    <a:pt x="274" y="217"/>
                  </a:lnTo>
                  <a:lnTo>
                    <a:pt x="263" y="193"/>
                  </a:lnTo>
                  <a:lnTo>
                    <a:pt x="252" y="172"/>
                  </a:lnTo>
                  <a:lnTo>
                    <a:pt x="251" y="169"/>
                  </a:lnTo>
                  <a:lnTo>
                    <a:pt x="249" y="168"/>
                  </a:lnTo>
                  <a:lnTo>
                    <a:pt x="247" y="169"/>
                  </a:lnTo>
                  <a:lnTo>
                    <a:pt x="244" y="170"/>
                  </a:lnTo>
                  <a:lnTo>
                    <a:pt x="242" y="174"/>
                  </a:lnTo>
                  <a:lnTo>
                    <a:pt x="239" y="178"/>
                  </a:lnTo>
                  <a:lnTo>
                    <a:pt x="237" y="183"/>
                  </a:lnTo>
                  <a:lnTo>
                    <a:pt x="235" y="191"/>
                  </a:lnTo>
                  <a:lnTo>
                    <a:pt x="233" y="200"/>
                  </a:lnTo>
                  <a:lnTo>
                    <a:pt x="232" y="209"/>
                  </a:lnTo>
                  <a:lnTo>
                    <a:pt x="231" y="220"/>
                  </a:lnTo>
                  <a:lnTo>
                    <a:pt x="231" y="233"/>
                  </a:lnTo>
                  <a:lnTo>
                    <a:pt x="232" y="247"/>
                  </a:lnTo>
                  <a:lnTo>
                    <a:pt x="234" y="264"/>
                  </a:lnTo>
                  <a:lnTo>
                    <a:pt x="238" y="281"/>
                  </a:lnTo>
                  <a:lnTo>
                    <a:pt x="242" y="300"/>
                  </a:lnTo>
                  <a:lnTo>
                    <a:pt x="246" y="314"/>
                  </a:lnTo>
                  <a:lnTo>
                    <a:pt x="251" y="327"/>
                  </a:lnTo>
                  <a:lnTo>
                    <a:pt x="257" y="340"/>
                  </a:lnTo>
                  <a:lnTo>
                    <a:pt x="264" y="354"/>
                  </a:lnTo>
                  <a:lnTo>
                    <a:pt x="272" y="367"/>
                  </a:lnTo>
                  <a:lnTo>
                    <a:pt x="282" y="380"/>
                  </a:lnTo>
                  <a:lnTo>
                    <a:pt x="292" y="393"/>
                  </a:lnTo>
                  <a:lnTo>
                    <a:pt x="304" y="406"/>
                  </a:lnTo>
                  <a:lnTo>
                    <a:pt x="288" y="398"/>
                  </a:lnTo>
                  <a:lnTo>
                    <a:pt x="273" y="388"/>
                  </a:lnTo>
                  <a:lnTo>
                    <a:pt x="252" y="375"/>
                  </a:lnTo>
                  <a:lnTo>
                    <a:pt x="230" y="361"/>
                  </a:lnTo>
                  <a:lnTo>
                    <a:pt x="207" y="346"/>
                  </a:lnTo>
                  <a:lnTo>
                    <a:pt x="186" y="330"/>
                  </a:lnTo>
                  <a:lnTo>
                    <a:pt x="150" y="301"/>
                  </a:lnTo>
                  <a:lnTo>
                    <a:pt x="129" y="284"/>
                  </a:lnTo>
                  <a:lnTo>
                    <a:pt x="125" y="281"/>
                  </a:lnTo>
                  <a:lnTo>
                    <a:pt x="122" y="281"/>
                  </a:lnTo>
                  <a:lnTo>
                    <a:pt x="119" y="283"/>
                  </a:lnTo>
                  <a:lnTo>
                    <a:pt x="117" y="287"/>
                  </a:lnTo>
                  <a:lnTo>
                    <a:pt x="116" y="293"/>
                  </a:lnTo>
                  <a:lnTo>
                    <a:pt x="115" y="300"/>
                  </a:lnTo>
                  <a:lnTo>
                    <a:pt x="114" y="309"/>
                  </a:lnTo>
                  <a:lnTo>
                    <a:pt x="115" y="320"/>
                  </a:lnTo>
                  <a:lnTo>
                    <a:pt x="116" y="331"/>
                  </a:lnTo>
                  <a:lnTo>
                    <a:pt x="117" y="344"/>
                  </a:lnTo>
                  <a:lnTo>
                    <a:pt x="119" y="357"/>
                  </a:lnTo>
                  <a:lnTo>
                    <a:pt x="122" y="371"/>
                  </a:lnTo>
                  <a:lnTo>
                    <a:pt x="126" y="385"/>
                  </a:lnTo>
                  <a:lnTo>
                    <a:pt x="130" y="400"/>
                  </a:lnTo>
                  <a:lnTo>
                    <a:pt x="135" y="415"/>
                  </a:lnTo>
                  <a:lnTo>
                    <a:pt x="141" y="429"/>
                  </a:lnTo>
                  <a:lnTo>
                    <a:pt x="146" y="441"/>
                  </a:lnTo>
                  <a:lnTo>
                    <a:pt x="152" y="452"/>
                  </a:lnTo>
                  <a:lnTo>
                    <a:pt x="158" y="463"/>
                  </a:lnTo>
                  <a:lnTo>
                    <a:pt x="164" y="472"/>
                  </a:lnTo>
                  <a:lnTo>
                    <a:pt x="170" y="481"/>
                  </a:lnTo>
                  <a:lnTo>
                    <a:pt x="177" y="490"/>
                  </a:lnTo>
                  <a:lnTo>
                    <a:pt x="184" y="498"/>
                  </a:lnTo>
                  <a:lnTo>
                    <a:pt x="191" y="506"/>
                  </a:lnTo>
                  <a:lnTo>
                    <a:pt x="207" y="519"/>
                  </a:lnTo>
                  <a:lnTo>
                    <a:pt x="223" y="532"/>
                  </a:lnTo>
                  <a:lnTo>
                    <a:pt x="241" y="544"/>
                  </a:lnTo>
                  <a:lnTo>
                    <a:pt x="260" y="555"/>
                  </a:lnTo>
                  <a:lnTo>
                    <a:pt x="243" y="550"/>
                  </a:lnTo>
                  <a:lnTo>
                    <a:pt x="228" y="546"/>
                  </a:lnTo>
                  <a:lnTo>
                    <a:pt x="213" y="542"/>
                  </a:lnTo>
                  <a:lnTo>
                    <a:pt x="199" y="537"/>
                  </a:lnTo>
                  <a:lnTo>
                    <a:pt x="183" y="532"/>
                  </a:lnTo>
                  <a:lnTo>
                    <a:pt x="163" y="523"/>
                  </a:lnTo>
                  <a:lnTo>
                    <a:pt x="142" y="511"/>
                  </a:lnTo>
                  <a:lnTo>
                    <a:pt x="120" y="499"/>
                  </a:lnTo>
                  <a:lnTo>
                    <a:pt x="99" y="486"/>
                  </a:lnTo>
                  <a:lnTo>
                    <a:pt x="78" y="473"/>
                  </a:lnTo>
                  <a:lnTo>
                    <a:pt x="59" y="461"/>
                  </a:lnTo>
                  <a:lnTo>
                    <a:pt x="42" y="451"/>
                  </a:lnTo>
                  <a:lnTo>
                    <a:pt x="40" y="451"/>
                  </a:lnTo>
                  <a:lnTo>
                    <a:pt x="37" y="451"/>
                  </a:lnTo>
                  <a:lnTo>
                    <a:pt x="35" y="453"/>
                  </a:lnTo>
                  <a:lnTo>
                    <a:pt x="34" y="456"/>
                  </a:lnTo>
                  <a:lnTo>
                    <a:pt x="32" y="460"/>
                  </a:lnTo>
                  <a:lnTo>
                    <a:pt x="32" y="466"/>
                  </a:lnTo>
                  <a:lnTo>
                    <a:pt x="32" y="473"/>
                  </a:lnTo>
                  <a:lnTo>
                    <a:pt x="33" y="481"/>
                  </a:lnTo>
                  <a:lnTo>
                    <a:pt x="35" y="489"/>
                  </a:lnTo>
                  <a:lnTo>
                    <a:pt x="37" y="498"/>
                  </a:lnTo>
                  <a:lnTo>
                    <a:pt x="41" y="508"/>
                  </a:lnTo>
                  <a:lnTo>
                    <a:pt x="46" y="519"/>
                  </a:lnTo>
                  <a:lnTo>
                    <a:pt x="53" y="530"/>
                  </a:lnTo>
                  <a:lnTo>
                    <a:pt x="60" y="540"/>
                  </a:lnTo>
                  <a:lnTo>
                    <a:pt x="70" y="552"/>
                  </a:lnTo>
                  <a:lnTo>
                    <a:pt x="80" y="564"/>
                  </a:lnTo>
                  <a:lnTo>
                    <a:pt x="89" y="572"/>
                  </a:lnTo>
                  <a:lnTo>
                    <a:pt x="97" y="578"/>
                  </a:lnTo>
                  <a:lnTo>
                    <a:pt x="107" y="585"/>
                  </a:lnTo>
                  <a:lnTo>
                    <a:pt x="117" y="591"/>
                  </a:lnTo>
                  <a:lnTo>
                    <a:pt x="137" y="602"/>
                  </a:lnTo>
                  <a:lnTo>
                    <a:pt x="159" y="612"/>
                  </a:lnTo>
                  <a:lnTo>
                    <a:pt x="182" y="619"/>
                  </a:lnTo>
                  <a:lnTo>
                    <a:pt x="205" y="626"/>
                  </a:lnTo>
                  <a:lnTo>
                    <a:pt x="228" y="631"/>
                  </a:lnTo>
                  <a:lnTo>
                    <a:pt x="250" y="636"/>
                  </a:lnTo>
                  <a:lnTo>
                    <a:pt x="241" y="637"/>
                  </a:lnTo>
                  <a:lnTo>
                    <a:pt x="229" y="638"/>
                  </a:lnTo>
                  <a:lnTo>
                    <a:pt x="217" y="639"/>
                  </a:lnTo>
                  <a:lnTo>
                    <a:pt x="207" y="640"/>
                  </a:lnTo>
                  <a:lnTo>
                    <a:pt x="172" y="641"/>
                  </a:lnTo>
                  <a:lnTo>
                    <a:pt x="140" y="640"/>
                  </a:lnTo>
                  <a:lnTo>
                    <a:pt x="110" y="638"/>
                  </a:lnTo>
                  <a:lnTo>
                    <a:pt x="83" y="636"/>
                  </a:lnTo>
                  <a:lnTo>
                    <a:pt x="58" y="634"/>
                  </a:lnTo>
                  <a:lnTo>
                    <a:pt x="38" y="630"/>
                  </a:lnTo>
                  <a:lnTo>
                    <a:pt x="21" y="629"/>
                  </a:lnTo>
                  <a:lnTo>
                    <a:pt x="9" y="628"/>
                  </a:lnTo>
                  <a:lnTo>
                    <a:pt x="7" y="628"/>
                  </a:lnTo>
                  <a:lnTo>
                    <a:pt x="6" y="629"/>
                  </a:lnTo>
                  <a:lnTo>
                    <a:pt x="4" y="630"/>
                  </a:lnTo>
                  <a:lnTo>
                    <a:pt x="3" y="632"/>
                  </a:lnTo>
                  <a:lnTo>
                    <a:pt x="1" y="639"/>
                  </a:lnTo>
                  <a:lnTo>
                    <a:pt x="0" y="646"/>
                  </a:lnTo>
                  <a:lnTo>
                    <a:pt x="1" y="657"/>
                  </a:lnTo>
                  <a:lnTo>
                    <a:pt x="3" y="668"/>
                  </a:lnTo>
                  <a:lnTo>
                    <a:pt x="6" y="680"/>
                  </a:lnTo>
                  <a:lnTo>
                    <a:pt x="11" y="693"/>
                  </a:lnTo>
                  <a:lnTo>
                    <a:pt x="18" y="707"/>
                  </a:lnTo>
                  <a:lnTo>
                    <a:pt x="26" y="720"/>
                  </a:lnTo>
                  <a:lnTo>
                    <a:pt x="37" y="734"/>
                  </a:lnTo>
                  <a:lnTo>
                    <a:pt x="49" y="747"/>
                  </a:lnTo>
                  <a:lnTo>
                    <a:pt x="56" y="753"/>
                  </a:lnTo>
                  <a:lnTo>
                    <a:pt x="63" y="759"/>
                  </a:lnTo>
                  <a:lnTo>
                    <a:pt x="71" y="764"/>
                  </a:lnTo>
                  <a:lnTo>
                    <a:pt x="79" y="770"/>
                  </a:lnTo>
                  <a:lnTo>
                    <a:pt x="88" y="774"/>
                  </a:lnTo>
                  <a:lnTo>
                    <a:pt x="98" y="778"/>
                  </a:lnTo>
                  <a:lnTo>
                    <a:pt x="108" y="783"/>
                  </a:lnTo>
                  <a:lnTo>
                    <a:pt x="119" y="786"/>
                  </a:lnTo>
                  <a:lnTo>
                    <a:pt x="139" y="791"/>
                  </a:lnTo>
                  <a:lnTo>
                    <a:pt x="159" y="797"/>
                  </a:lnTo>
                  <a:lnTo>
                    <a:pt x="177" y="800"/>
                  </a:lnTo>
                  <a:lnTo>
                    <a:pt x="193" y="803"/>
                  </a:lnTo>
                  <a:lnTo>
                    <a:pt x="223" y="807"/>
                  </a:lnTo>
                  <a:lnTo>
                    <a:pt x="247" y="808"/>
                  </a:lnTo>
                  <a:lnTo>
                    <a:pt x="265" y="807"/>
                  </a:lnTo>
                  <a:lnTo>
                    <a:pt x="279" y="806"/>
                  </a:lnTo>
                  <a:lnTo>
                    <a:pt x="287" y="804"/>
                  </a:lnTo>
                  <a:lnTo>
                    <a:pt x="289" y="803"/>
                  </a:lnTo>
                  <a:lnTo>
                    <a:pt x="276" y="808"/>
                  </a:lnTo>
                  <a:lnTo>
                    <a:pt x="242" y="816"/>
                  </a:lnTo>
                  <a:lnTo>
                    <a:pt x="220" y="822"/>
                  </a:lnTo>
                  <a:lnTo>
                    <a:pt x="198" y="826"/>
                  </a:lnTo>
                  <a:lnTo>
                    <a:pt x="175" y="830"/>
                  </a:lnTo>
                  <a:lnTo>
                    <a:pt x="154" y="834"/>
                  </a:lnTo>
                  <a:lnTo>
                    <a:pt x="121" y="837"/>
                  </a:lnTo>
                  <a:lnTo>
                    <a:pt x="91" y="838"/>
                  </a:lnTo>
                  <a:lnTo>
                    <a:pt x="65" y="838"/>
                  </a:lnTo>
                  <a:lnTo>
                    <a:pt x="44" y="838"/>
                  </a:lnTo>
                  <a:lnTo>
                    <a:pt x="42" y="839"/>
                  </a:lnTo>
                  <a:lnTo>
                    <a:pt x="40" y="841"/>
                  </a:lnTo>
                  <a:lnTo>
                    <a:pt x="40" y="844"/>
                  </a:lnTo>
                  <a:lnTo>
                    <a:pt x="40" y="849"/>
                  </a:lnTo>
                  <a:lnTo>
                    <a:pt x="42" y="853"/>
                  </a:lnTo>
                  <a:lnTo>
                    <a:pt x="45" y="860"/>
                  </a:lnTo>
                  <a:lnTo>
                    <a:pt x="49" y="865"/>
                  </a:lnTo>
                  <a:lnTo>
                    <a:pt x="56" y="872"/>
                  </a:lnTo>
                  <a:lnTo>
                    <a:pt x="64" y="878"/>
                  </a:lnTo>
                  <a:lnTo>
                    <a:pt x="74" y="884"/>
                  </a:lnTo>
                  <a:lnTo>
                    <a:pt x="87" y="890"/>
                  </a:lnTo>
                  <a:lnTo>
                    <a:pt x="101" y="895"/>
                  </a:lnTo>
                  <a:lnTo>
                    <a:pt x="119" y="900"/>
                  </a:lnTo>
                  <a:lnTo>
                    <a:pt x="139" y="903"/>
                  </a:lnTo>
                  <a:lnTo>
                    <a:pt x="162" y="905"/>
                  </a:lnTo>
                  <a:lnTo>
                    <a:pt x="188" y="905"/>
                  </a:lnTo>
                  <a:lnTo>
                    <a:pt x="213" y="905"/>
                  </a:lnTo>
                  <a:lnTo>
                    <a:pt x="235" y="902"/>
                  </a:lnTo>
                  <a:lnTo>
                    <a:pt x="258" y="897"/>
                  </a:lnTo>
                  <a:lnTo>
                    <a:pt x="281" y="891"/>
                  </a:lnTo>
                  <a:lnTo>
                    <a:pt x="270" y="896"/>
                  </a:lnTo>
                  <a:lnTo>
                    <a:pt x="251" y="905"/>
                  </a:lnTo>
                  <a:lnTo>
                    <a:pt x="231" y="915"/>
                  </a:lnTo>
                  <a:lnTo>
                    <a:pt x="220" y="920"/>
                  </a:lnTo>
                  <a:lnTo>
                    <a:pt x="185" y="934"/>
                  </a:lnTo>
                  <a:lnTo>
                    <a:pt x="153" y="946"/>
                  </a:lnTo>
                  <a:lnTo>
                    <a:pt x="124" y="956"/>
                  </a:lnTo>
                  <a:lnTo>
                    <a:pt x="98" y="963"/>
                  </a:lnTo>
                  <a:lnTo>
                    <a:pt x="74" y="971"/>
                  </a:lnTo>
                  <a:lnTo>
                    <a:pt x="54" y="975"/>
                  </a:lnTo>
                  <a:lnTo>
                    <a:pt x="36" y="980"/>
                  </a:lnTo>
                  <a:lnTo>
                    <a:pt x="22" y="983"/>
                  </a:lnTo>
                  <a:lnTo>
                    <a:pt x="20" y="984"/>
                  </a:lnTo>
                  <a:lnTo>
                    <a:pt x="19" y="985"/>
                  </a:lnTo>
                  <a:lnTo>
                    <a:pt x="19" y="987"/>
                  </a:lnTo>
                  <a:lnTo>
                    <a:pt x="19" y="989"/>
                  </a:lnTo>
                  <a:lnTo>
                    <a:pt x="20" y="996"/>
                  </a:lnTo>
                  <a:lnTo>
                    <a:pt x="23" y="1003"/>
                  </a:lnTo>
                  <a:lnTo>
                    <a:pt x="28" y="1012"/>
                  </a:lnTo>
                  <a:lnTo>
                    <a:pt x="35" y="1022"/>
                  </a:lnTo>
                  <a:lnTo>
                    <a:pt x="44" y="1032"/>
                  </a:lnTo>
                  <a:lnTo>
                    <a:pt x="56" y="1042"/>
                  </a:lnTo>
                  <a:lnTo>
                    <a:pt x="70" y="1052"/>
                  </a:lnTo>
                  <a:lnTo>
                    <a:pt x="86" y="1062"/>
                  </a:lnTo>
                  <a:lnTo>
                    <a:pt x="96" y="1066"/>
                  </a:lnTo>
                  <a:lnTo>
                    <a:pt x="106" y="1071"/>
                  </a:lnTo>
                  <a:lnTo>
                    <a:pt x="117" y="1074"/>
                  </a:lnTo>
                  <a:lnTo>
                    <a:pt x="128" y="1077"/>
                  </a:lnTo>
                  <a:lnTo>
                    <a:pt x="140" y="1080"/>
                  </a:lnTo>
                  <a:lnTo>
                    <a:pt x="153" y="1084"/>
                  </a:lnTo>
                  <a:lnTo>
                    <a:pt x="167" y="1085"/>
                  </a:lnTo>
                  <a:lnTo>
                    <a:pt x="182" y="1087"/>
                  </a:lnTo>
                  <a:lnTo>
                    <a:pt x="197" y="1088"/>
                  </a:lnTo>
                  <a:lnTo>
                    <a:pt x="213" y="1088"/>
                  </a:lnTo>
                  <a:lnTo>
                    <a:pt x="230" y="1087"/>
                  </a:lnTo>
                  <a:lnTo>
                    <a:pt x="248" y="1086"/>
                  </a:lnTo>
                  <a:lnTo>
                    <a:pt x="226" y="1094"/>
                  </a:lnTo>
                  <a:lnTo>
                    <a:pt x="203" y="1102"/>
                  </a:lnTo>
                  <a:lnTo>
                    <a:pt x="177" y="1110"/>
                  </a:lnTo>
                  <a:lnTo>
                    <a:pt x="149" y="1116"/>
                  </a:lnTo>
                  <a:lnTo>
                    <a:pt x="120" y="1123"/>
                  </a:lnTo>
                  <a:lnTo>
                    <a:pt x="88" y="1128"/>
                  </a:lnTo>
                  <a:lnTo>
                    <a:pt x="54" y="1133"/>
                  </a:lnTo>
                  <a:lnTo>
                    <a:pt x="18" y="1137"/>
                  </a:lnTo>
                  <a:lnTo>
                    <a:pt x="15" y="1138"/>
                  </a:lnTo>
                  <a:lnTo>
                    <a:pt x="13" y="1140"/>
                  </a:lnTo>
                  <a:lnTo>
                    <a:pt x="12" y="1143"/>
                  </a:lnTo>
                  <a:lnTo>
                    <a:pt x="13" y="1146"/>
                  </a:lnTo>
                  <a:lnTo>
                    <a:pt x="15" y="1152"/>
                  </a:lnTo>
                  <a:lnTo>
                    <a:pt x="17" y="1156"/>
                  </a:lnTo>
                  <a:lnTo>
                    <a:pt x="21" y="1161"/>
                  </a:lnTo>
                  <a:lnTo>
                    <a:pt x="26" y="1167"/>
                  </a:lnTo>
                  <a:lnTo>
                    <a:pt x="32" y="1172"/>
                  </a:lnTo>
                  <a:lnTo>
                    <a:pt x="38" y="1178"/>
                  </a:lnTo>
                  <a:lnTo>
                    <a:pt x="46" y="1183"/>
                  </a:lnTo>
                  <a:lnTo>
                    <a:pt x="54" y="1187"/>
                  </a:lnTo>
                  <a:lnTo>
                    <a:pt x="63" y="1192"/>
                  </a:lnTo>
                  <a:lnTo>
                    <a:pt x="73" y="1195"/>
                  </a:lnTo>
                  <a:lnTo>
                    <a:pt x="83" y="1197"/>
                  </a:lnTo>
                  <a:lnTo>
                    <a:pt x="94" y="1199"/>
                  </a:lnTo>
                  <a:lnTo>
                    <a:pt x="113" y="1200"/>
                  </a:lnTo>
                  <a:lnTo>
                    <a:pt x="133" y="1200"/>
                  </a:lnTo>
                  <a:lnTo>
                    <a:pt x="152" y="1198"/>
                  </a:lnTo>
                  <a:lnTo>
                    <a:pt x="170" y="1196"/>
                  </a:lnTo>
                  <a:lnTo>
                    <a:pt x="188" y="1194"/>
                  </a:lnTo>
                  <a:lnTo>
                    <a:pt x="205" y="1190"/>
                  </a:lnTo>
                  <a:lnTo>
                    <a:pt x="221" y="1185"/>
                  </a:lnTo>
                  <a:lnTo>
                    <a:pt x="236" y="1181"/>
                  </a:lnTo>
                  <a:lnTo>
                    <a:pt x="264" y="1170"/>
                  </a:lnTo>
                  <a:lnTo>
                    <a:pt x="287" y="1160"/>
                  </a:lnTo>
                  <a:lnTo>
                    <a:pt x="307" y="1151"/>
                  </a:lnTo>
                  <a:lnTo>
                    <a:pt x="320" y="1142"/>
                  </a:lnTo>
                  <a:lnTo>
                    <a:pt x="313" y="1147"/>
                  </a:lnTo>
                  <a:lnTo>
                    <a:pt x="296" y="1157"/>
                  </a:lnTo>
                  <a:lnTo>
                    <a:pt x="271" y="1172"/>
                  </a:lnTo>
                  <a:lnTo>
                    <a:pt x="240" y="1191"/>
                  </a:lnTo>
                  <a:lnTo>
                    <a:pt x="204" y="1210"/>
                  </a:lnTo>
                  <a:lnTo>
                    <a:pt x="163" y="1232"/>
                  </a:lnTo>
                  <a:lnTo>
                    <a:pt x="118" y="1252"/>
                  </a:lnTo>
                  <a:lnTo>
                    <a:pt x="72" y="1273"/>
                  </a:lnTo>
                  <a:lnTo>
                    <a:pt x="67" y="1275"/>
                  </a:lnTo>
                  <a:lnTo>
                    <a:pt x="64" y="1278"/>
                  </a:lnTo>
                  <a:lnTo>
                    <a:pt x="62" y="1280"/>
                  </a:lnTo>
                  <a:lnTo>
                    <a:pt x="62" y="1284"/>
                  </a:lnTo>
                  <a:lnTo>
                    <a:pt x="63" y="1288"/>
                  </a:lnTo>
                  <a:lnTo>
                    <a:pt x="65" y="1291"/>
                  </a:lnTo>
                  <a:lnTo>
                    <a:pt x="68" y="1296"/>
                  </a:lnTo>
                  <a:lnTo>
                    <a:pt x="72" y="1299"/>
                  </a:lnTo>
                  <a:lnTo>
                    <a:pt x="84" y="1307"/>
                  </a:lnTo>
                  <a:lnTo>
                    <a:pt x="100" y="1315"/>
                  </a:lnTo>
                  <a:lnTo>
                    <a:pt x="120" y="1323"/>
                  </a:lnTo>
                  <a:lnTo>
                    <a:pt x="143" y="1329"/>
                  </a:lnTo>
                  <a:lnTo>
                    <a:pt x="168" y="1333"/>
                  </a:lnTo>
                  <a:lnTo>
                    <a:pt x="196" y="1338"/>
                  </a:lnTo>
                  <a:lnTo>
                    <a:pt x="210" y="1339"/>
                  </a:lnTo>
                  <a:lnTo>
                    <a:pt x="226" y="1340"/>
                  </a:lnTo>
                  <a:lnTo>
                    <a:pt x="241" y="1340"/>
                  </a:lnTo>
                  <a:lnTo>
                    <a:pt x="257" y="1339"/>
                  </a:lnTo>
                  <a:lnTo>
                    <a:pt x="273" y="1338"/>
                  </a:lnTo>
                  <a:lnTo>
                    <a:pt x="289" y="1337"/>
                  </a:lnTo>
                  <a:lnTo>
                    <a:pt x="306" y="1333"/>
                  </a:lnTo>
                  <a:lnTo>
                    <a:pt x="323" y="1330"/>
                  </a:lnTo>
                  <a:lnTo>
                    <a:pt x="339" y="1327"/>
                  </a:lnTo>
                  <a:lnTo>
                    <a:pt x="356" y="1322"/>
                  </a:lnTo>
                  <a:lnTo>
                    <a:pt x="372" y="1316"/>
                  </a:lnTo>
                  <a:lnTo>
                    <a:pt x="389" y="1309"/>
                  </a:lnTo>
                  <a:lnTo>
                    <a:pt x="407" y="1300"/>
                  </a:lnTo>
                  <a:lnTo>
                    <a:pt x="423" y="1291"/>
                  </a:lnTo>
                  <a:lnTo>
                    <a:pt x="440" y="1279"/>
                  </a:lnTo>
                  <a:lnTo>
                    <a:pt x="460" y="1265"/>
                  </a:lnTo>
                  <a:lnTo>
                    <a:pt x="434" y="1293"/>
                  </a:lnTo>
                  <a:lnTo>
                    <a:pt x="409" y="1320"/>
                  </a:lnTo>
                  <a:lnTo>
                    <a:pt x="384" y="1348"/>
                  </a:lnTo>
                  <a:lnTo>
                    <a:pt x="356" y="1375"/>
                  </a:lnTo>
                  <a:lnTo>
                    <a:pt x="344" y="1385"/>
                  </a:lnTo>
                  <a:lnTo>
                    <a:pt x="329" y="1397"/>
                  </a:lnTo>
                  <a:lnTo>
                    <a:pt x="311" y="1410"/>
                  </a:lnTo>
                  <a:lnTo>
                    <a:pt x="291" y="1423"/>
                  </a:lnTo>
                  <a:lnTo>
                    <a:pt x="272" y="1435"/>
                  </a:lnTo>
                  <a:lnTo>
                    <a:pt x="254" y="1447"/>
                  </a:lnTo>
                  <a:lnTo>
                    <a:pt x="239" y="1456"/>
                  </a:lnTo>
                  <a:lnTo>
                    <a:pt x="227" y="1461"/>
                  </a:lnTo>
                  <a:lnTo>
                    <a:pt x="224" y="1462"/>
                  </a:lnTo>
                  <a:lnTo>
                    <a:pt x="223" y="1465"/>
                  </a:lnTo>
                  <a:lnTo>
                    <a:pt x="224" y="1468"/>
                  </a:lnTo>
                  <a:lnTo>
                    <a:pt x="227" y="1470"/>
                  </a:lnTo>
                  <a:lnTo>
                    <a:pt x="231" y="1473"/>
                  </a:lnTo>
                  <a:lnTo>
                    <a:pt x="237" y="1475"/>
                  </a:lnTo>
                  <a:lnTo>
                    <a:pt x="244" y="1478"/>
                  </a:lnTo>
                  <a:lnTo>
                    <a:pt x="253" y="1481"/>
                  </a:lnTo>
                  <a:lnTo>
                    <a:pt x="263" y="1482"/>
                  </a:lnTo>
                  <a:lnTo>
                    <a:pt x="273" y="1483"/>
                  </a:lnTo>
                  <a:lnTo>
                    <a:pt x="285" y="1484"/>
                  </a:lnTo>
                  <a:lnTo>
                    <a:pt x="297" y="1483"/>
                  </a:lnTo>
                  <a:lnTo>
                    <a:pt x="312" y="1482"/>
                  </a:lnTo>
                  <a:lnTo>
                    <a:pt x="325" y="1480"/>
                  </a:lnTo>
                  <a:lnTo>
                    <a:pt x="340" y="1475"/>
                  </a:lnTo>
                  <a:lnTo>
                    <a:pt x="354" y="1470"/>
                  </a:lnTo>
                  <a:lnTo>
                    <a:pt x="372" y="1462"/>
                  </a:lnTo>
                  <a:lnTo>
                    <a:pt x="390" y="1454"/>
                  </a:lnTo>
                  <a:lnTo>
                    <a:pt x="406" y="1445"/>
                  </a:lnTo>
                  <a:lnTo>
                    <a:pt x="422" y="1434"/>
                  </a:lnTo>
                  <a:lnTo>
                    <a:pt x="437" y="1424"/>
                  </a:lnTo>
                  <a:lnTo>
                    <a:pt x="450" y="1414"/>
                  </a:lnTo>
                  <a:lnTo>
                    <a:pt x="463" y="1403"/>
                  </a:lnTo>
                  <a:lnTo>
                    <a:pt x="475" y="1392"/>
                  </a:lnTo>
                  <a:lnTo>
                    <a:pt x="495" y="1371"/>
                  </a:lnTo>
                  <a:lnTo>
                    <a:pt x="510" y="1354"/>
                  </a:lnTo>
                  <a:lnTo>
                    <a:pt x="520" y="1342"/>
                  </a:lnTo>
                  <a:lnTo>
                    <a:pt x="526" y="1336"/>
                  </a:lnTo>
                  <a:lnTo>
                    <a:pt x="508" y="1363"/>
                  </a:lnTo>
                  <a:lnTo>
                    <a:pt x="491" y="1386"/>
                  </a:lnTo>
                  <a:lnTo>
                    <a:pt x="475" y="1408"/>
                  </a:lnTo>
                  <a:lnTo>
                    <a:pt x="461" y="1428"/>
                  </a:lnTo>
                  <a:lnTo>
                    <a:pt x="436" y="1458"/>
                  </a:lnTo>
                  <a:lnTo>
                    <a:pt x="418" y="1478"/>
                  </a:lnTo>
                  <a:lnTo>
                    <a:pt x="415" y="1484"/>
                  </a:lnTo>
                  <a:lnTo>
                    <a:pt x="413" y="1488"/>
                  </a:lnTo>
                  <a:lnTo>
                    <a:pt x="414" y="1492"/>
                  </a:lnTo>
                  <a:lnTo>
                    <a:pt x="416" y="1497"/>
                  </a:lnTo>
                  <a:lnTo>
                    <a:pt x="419" y="1500"/>
                  </a:lnTo>
                  <a:lnTo>
                    <a:pt x="424" y="1503"/>
                  </a:lnTo>
                  <a:lnTo>
                    <a:pt x="430" y="1507"/>
                  </a:lnTo>
                  <a:lnTo>
                    <a:pt x="437" y="1509"/>
                  </a:lnTo>
                  <a:lnTo>
                    <a:pt x="445" y="1510"/>
                  </a:lnTo>
                  <a:lnTo>
                    <a:pt x="455" y="1511"/>
                  </a:lnTo>
                  <a:lnTo>
                    <a:pt x="465" y="1511"/>
                  </a:lnTo>
                  <a:lnTo>
                    <a:pt x="476" y="1511"/>
                  </a:lnTo>
                  <a:lnTo>
                    <a:pt x="488" y="1510"/>
                  </a:lnTo>
                  <a:lnTo>
                    <a:pt x="500" y="1508"/>
                  </a:lnTo>
                  <a:lnTo>
                    <a:pt x="513" y="1505"/>
                  </a:lnTo>
                  <a:lnTo>
                    <a:pt x="526" y="1501"/>
                  </a:lnTo>
                  <a:lnTo>
                    <a:pt x="536" y="1498"/>
                  </a:lnTo>
                  <a:lnTo>
                    <a:pt x="545" y="1494"/>
                  </a:lnTo>
                  <a:lnTo>
                    <a:pt x="555" y="1488"/>
                  </a:lnTo>
                  <a:lnTo>
                    <a:pt x="565" y="1483"/>
                  </a:lnTo>
                  <a:lnTo>
                    <a:pt x="586" y="1470"/>
                  </a:lnTo>
                  <a:lnTo>
                    <a:pt x="605" y="1454"/>
                  </a:lnTo>
                  <a:lnTo>
                    <a:pt x="624" y="1436"/>
                  </a:lnTo>
                  <a:lnTo>
                    <a:pt x="642" y="1418"/>
                  </a:lnTo>
                  <a:lnTo>
                    <a:pt x="658" y="1398"/>
                  </a:lnTo>
                  <a:lnTo>
                    <a:pt x="672" y="1378"/>
                  </a:lnTo>
                  <a:lnTo>
                    <a:pt x="676" y="1371"/>
                  </a:lnTo>
                  <a:lnTo>
                    <a:pt x="682" y="1362"/>
                  </a:lnTo>
                  <a:lnTo>
                    <a:pt x="689" y="1349"/>
                  </a:lnTo>
                  <a:lnTo>
                    <a:pt x="698" y="1333"/>
                  </a:lnTo>
                  <a:lnTo>
                    <a:pt x="692" y="1354"/>
                  </a:lnTo>
                  <a:lnTo>
                    <a:pt x="682" y="1390"/>
                  </a:lnTo>
                  <a:lnTo>
                    <a:pt x="671" y="1428"/>
                  </a:lnTo>
                  <a:lnTo>
                    <a:pt x="661" y="1458"/>
                  </a:lnTo>
                  <a:lnTo>
                    <a:pt x="661" y="1462"/>
                  </a:lnTo>
                  <a:lnTo>
                    <a:pt x="662" y="1464"/>
                  </a:lnTo>
                  <a:lnTo>
                    <a:pt x="665" y="1467"/>
                  </a:lnTo>
                  <a:lnTo>
                    <a:pt x="669" y="1468"/>
                  </a:lnTo>
                  <a:lnTo>
                    <a:pt x="674" y="1467"/>
                  </a:lnTo>
                  <a:lnTo>
                    <a:pt x="681" y="1464"/>
                  </a:lnTo>
                  <a:lnTo>
                    <a:pt x="688" y="1461"/>
                  </a:lnTo>
                  <a:lnTo>
                    <a:pt x="696" y="1456"/>
                  </a:lnTo>
                  <a:lnTo>
                    <a:pt x="705" y="1448"/>
                  </a:lnTo>
                  <a:lnTo>
                    <a:pt x="715" y="1438"/>
                  </a:lnTo>
                  <a:lnTo>
                    <a:pt x="725" y="1426"/>
                  </a:lnTo>
                  <a:lnTo>
                    <a:pt x="735" y="1412"/>
                  </a:lnTo>
                  <a:lnTo>
                    <a:pt x="745" y="1395"/>
                  </a:lnTo>
                  <a:lnTo>
                    <a:pt x="755" y="1375"/>
                  </a:lnTo>
                  <a:lnTo>
                    <a:pt x="766" y="1352"/>
                  </a:lnTo>
                  <a:lnTo>
                    <a:pt x="775" y="1326"/>
                  </a:lnTo>
                  <a:lnTo>
                    <a:pt x="786" y="1292"/>
                  </a:lnTo>
                  <a:lnTo>
                    <a:pt x="794" y="1261"/>
                  </a:lnTo>
                  <a:lnTo>
                    <a:pt x="801" y="1232"/>
                  </a:lnTo>
                  <a:lnTo>
                    <a:pt x="808" y="1205"/>
                  </a:lnTo>
                  <a:lnTo>
                    <a:pt x="805" y="1230"/>
                  </a:lnTo>
                  <a:lnTo>
                    <a:pt x="804" y="1249"/>
                  </a:lnTo>
                  <a:lnTo>
                    <a:pt x="802" y="1264"/>
                  </a:lnTo>
                  <a:lnTo>
                    <a:pt x="801" y="1274"/>
                  </a:lnTo>
                  <a:lnTo>
                    <a:pt x="798" y="1293"/>
                  </a:lnTo>
                  <a:lnTo>
                    <a:pt x="793" y="1312"/>
                  </a:lnTo>
                  <a:lnTo>
                    <a:pt x="787" y="1330"/>
                  </a:lnTo>
                  <a:lnTo>
                    <a:pt x="782" y="1348"/>
                  </a:lnTo>
                  <a:lnTo>
                    <a:pt x="782" y="1350"/>
                  </a:lnTo>
                  <a:lnTo>
                    <a:pt x="784" y="1352"/>
                  </a:lnTo>
                  <a:lnTo>
                    <a:pt x="787" y="1353"/>
                  </a:lnTo>
                  <a:lnTo>
                    <a:pt x="791" y="1353"/>
                  </a:lnTo>
                  <a:lnTo>
                    <a:pt x="797" y="1353"/>
                  </a:lnTo>
                  <a:lnTo>
                    <a:pt x="804" y="1351"/>
                  </a:lnTo>
                  <a:lnTo>
                    <a:pt x="811" y="1348"/>
                  </a:lnTo>
                  <a:lnTo>
                    <a:pt x="819" y="1343"/>
                  </a:lnTo>
                  <a:lnTo>
                    <a:pt x="828" y="1337"/>
                  </a:lnTo>
                  <a:lnTo>
                    <a:pt x="837" y="1329"/>
                  </a:lnTo>
                  <a:lnTo>
                    <a:pt x="846" y="1319"/>
                  </a:lnTo>
                  <a:lnTo>
                    <a:pt x="854" y="1309"/>
                  </a:lnTo>
                  <a:lnTo>
                    <a:pt x="863" y="1296"/>
                  </a:lnTo>
                  <a:lnTo>
                    <a:pt x="871" y="1279"/>
                  </a:lnTo>
                  <a:lnTo>
                    <a:pt x="878" y="1262"/>
                  </a:lnTo>
                  <a:lnTo>
                    <a:pt x="885" y="1242"/>
                  </a:lnTo>
                  <a:lnTo>
                    <a:pt x="886" y="1238"/>
                  </a:lnTo>
                  <a:lnTo>
                    <a:pt x="887" y="1234"/>
                  </a:lnTo>
                  <a:lnTo>
                    <a:pt x="893" y="1233"/>
                  </a:lnTo>
                  <a:lnTo>
                    <a:pt x="900" y="1227"/>
                  </a:lnTo>
                  <a:lnTo>
                    <a:pt x="904" y="1246"/>
                  </a:lnTo>
                  <a:lnTo>
                    <a:pt x="908" y="1262"/>
                  </a:lnTo>
                  <a:lnTo>
                    <a:pt x="912" y="1277"/>
                  </a:lnTo>
                  <a:lnTo>
                    <a:pt x="916" y="1291"/>
                  </a:lnTo>
                  <a:lnTo>
                    <a:pt x="903" y="1304"/>
                  </a:lnTo>
                  <a:lnTo>
                    <a:pt x="890" y="1317"/>
                  </a:lnTo>
                  <a:lnTo>
                    <a:pt x="877" y="1330"/>
                  </a:lnTo>
                  <a:lnTo>
                    <a:pt x="864" y="1344"/>
                  </a:lnTo>
                  <a:lnTo>
                    <a:pt x="840" y="1373"/>
                  </a:lnTo>
                  <a:lnTo>
                    <a:pt x="818" y="1403"/>
                  </a:lnTo>
                  <a:lnTo>
                    <a:pt x="797" y="1432"/>
                  </a:lnTo>
                  <a:lnTo>
                    <a:pt x="779" y="1461"/>
                  </a:lnTo>
                  <a:lnTo>
                    <a:pt x="763" y="1488"/>
                  </a:lnTo>
                  <a:lnTo>
                    <a:pt x="751" y="1513"/>
                  </a:lnTo>
                  <a:lnTo>
                    <a:pt x="734" y="1548"/>
                  </a:lnTo>
                  <a:lnTo>
                    <a:pt x="717" y="1578"/>
                  </a:lnTo>
                  <a:lnTo>
                    <a:pt x="701" y="1606"/>
                  </a:lnTo>
                  <a:lnTo>
                    <a:pt x="686" y="1630"/>
                  </a:lnTo>
                  <a:lnTo>
                    <a:pt x="686" y="1631"/>
                  </a:lnTo>
                  <a:lnTo>
                    <a:pt x="688" y="1632"/>
                  </a:lnTo>
                  <a:lnTo>
                    <a:pt x="691" y="1633"/>
                  </a:lnTo>
                  <a:lnTo>
                    <a:pt x="695" y="1633"/>
                  </a:lnTo>
                  <a:lnTo>
                    <a:pt x="706" y="1632"/>
                  </a:lnTo>
                  <a:lnTo>
                    <a:pt x="721" y="1630"/>
                  </a:lnTo>
                  <a:lnTo>
                    <a:pt x="712" y="1641"/>
                  </a:lnTo>
                  <a:lnTo>
                    <a:pt x="704" y="1650"/>
                  </a:lnTo>
                  <a:lnTo>
                    <a:pt x="697" y="1658"/>
                  </a:lnTo>
                  <a:lnTo>
                    <a:pt x="692" y="1665"/>
                  </a:lnTo>
                  <a:lnTo>
                    <a:pt x="682" y="1677"/>
                  </a:lnTo>
                  <a:lnTo>
                    <a:pt x="666" y="1697"/>
                  </a:lnTo>
                  <a:lnTo>
                    <a:pt x="645" y="1723"/>
                  </a:lnTo>
                  <a:lnTo>
                    <a:pt x="622" y="1751"/>
                  </a:lnTo>
                  <a:lnTo>
                    <a:pt x="598" y="1779"/>
                  </a:lnTo>
                  <a:lnTo>
                    <a:pt x="577" y="1805"/>
                  </a:lnTo>
                  <a:lnTo>
                    <a:pt x="560" y="1825"/>
                  </a:lnTo>
                  <a:lnTo>
                    <a:pt x="550" y="1835"/>
                  </a:lnTo>
                  <a:lnTo>
                    <a:pt x="535" y="1851"/>
                  </a:lnTo>
                  <a:lnTo>
                    <a:pt x="517" y="1867"/>
                  </a:lnTo>
                  <a:lnTo>
                    <a:pt x="509" y="1873"/>
                  </a:lnTo>
                  <a:lnTo>
                    <a:pt x="502" y="1880"/>
                  </a:lnTo>
                  <a:lnTo>
                    <a:pt x="496" y="1884"/>
                  </a:lnTo>
                  <a:lnTo>
                    <a:pt x="492" y="1886"/>
                  </a:lnTo>
                  <a:lnTo>
                    <a:pt x="483" y="1886"/>
                  </a:lnTo>
                  <a:lnTo>
                    <a:pt x="476" y="1886"/>
                  </a:lnTo>
                  <a:lnTo>
                    <a:pt x="470" y="1885"/>
                  </a:lnTo>
                  <a:lnTo>
                    <a:pt x="464" y="1883"/>
                  </a:lnTo>
                  <a:lnTo>
                    <a:pt x="460" y="1880"/>
                  </a:lnTo>
                  <a:lnTo>
                    <a:pt x="455" y="1875"/>
                  </a:lnTo>
                  <a:lnTo>
                    <a:pt x="450" y="1870"/>
                  </a:lnTo>
                  <a:lnTo>
                    <a:pt x="445" y="1864"/>
                  </a:lnTo>
                  <a:lnTo>
                    <a:pt x="437" y="1853"/>
                  </a:lnTo>
                  <a:lnTo>
                    <a:pt x="427" y="1843"/>
                  </a:lnTo>
                  <a:lnTo>
                    <a:pt x="422" y="1840"/>
                  </a:lnTo>
                  <a:lnTo>
                    <a:pt x="417" y="1838"/>
                  </a:lnTo>
                  <a:lnTo>
                    <a:pt x="412" y="1835"/>
                  </a:lnTo>
                  <a:lnTo>
                    <a:pt x="406" y="1835"/>
                  </a:lnTo>
                  <a:lnTo>
                    <a:pt x="404" y="1828"/>
                  </a:lnTo>
                  <a:lnTo>
                    <a:pt x="400" y="1822"/>
                  </a:lnTo>
                  <a:lnTo>
                    <a:pt x="395" y="1817"/>
                  </a:lnTo>
                  <a:lnTo>
                    <a:pt x="389" y="1814"/>
                  </a:lnTo>
                  <a:lnTo>
                    <a:pt x="386" y="1813"/>
                  </a:lnTo>
                  <a:lnTo>
                    <a:pt x="383" y="1813"/>
                  </a:lnTo>
                  <a:lnTo>
                    <a:pt x="379" y="1813"/>
                  </a:lnTo>
                  <a:lnTo>
                    <a:pt x="376" y="1814"/>
                  </a:lnTo>
                  <a:lnTo>
                    <a:pt x="373" y="1815"/>
                  </a:lnTo>
                  <a:lnTo>
                    <a:pt x="369" y="1817"/>
                  </a:lnTo>
                  <a:lnTo>
                    <a:pt x="366" y="1820"/>
                  </a:lnTo>
                  <a:lnTo>
                    <a:pt x="363" y="1824"/>
                  </a:lnTo>
                  <a:lnTo>
                    <a:pt x="361" y="1822"/>
                  </a:lnTo>
                  <a:lnTo>
                    <a:pt x="355" y="1819"/>
                  </a:lnTo>
                  <a:lnTo>
                    <a:pt x="350" y="1818"/>
                  </a:lnTo>
                  <a:lnTo>
                    <a:pt x="344" y="1817"/>
                  </a:lnTo>
                  <a:lnTo>
                    <a:pt x="338" y="1817"/>
                  </a:lnTo>
                  <a:lnTo>
                    <a:pt x="330" y="1818"/>
                  </a:lnTo>
                  <a:lnTo>
                    <a:pt x="323" y="1820"/>
                  </a:lnTo>
                  <a:lnTo>
                    <a:pt x="317" y="1822"/>
                  </a:lnTo>
                  <a:lnTo>
                    <a:pt x="311" y="1827"/>
                  </a:lnTo>
                  <a:lnTo>
                    <a:pt x="306" y="1830"/>
                  </a:lnTo>
                  <a:lnTo>
                    <a:pt x="302" y="1835"/>
                  </a:lnTo>
                  <a:lnTo>
                    <a:pt x="297" y="1840"/>
                  </a:lnTo>
                  <a:lnTo>
                    <a:pt x="294" y="1845"/>
                  </a:lnTo>
                  <a:lnTo>
                    <a:pt x="291" y="1851"/>
                  </a:lnTo>
                  <a:lnTo>
                    <a:pt x="299" y="1849"/>
                  </a:lnTo>
                  <a:lnTo>
                    <a:pt x="307" y="1851"/>
                  </a:lnTo>
                  <a:lnTo>
                    <a:pt x="315" y="1851"/>
                  </a:lnTo>
                  <a:lnTo>
                    <a:pt x="323" y="1853"/>
                  </a:lnTo>
                  <a:lnTo>
                    <a:pt x="330" y="1854"/>
                  </a:lnTo>
                  <a:lnTo>
                    <a:pt x="336" y="1857"/>
                  </a:lnTo>
                  <a:lnTo>
                    <a:pt x="342" y="1859"/>
                  </a:lnTo>
                  <a:lnTo>
                    <a:pt x="347" y="1864"/>
                  </a:lnTo>
                  <a:lnTo>
                    <a:pt x="347" y="1867"/>
                  </a:lnTo>
                  <a:lnTo>
                    <a:pt x="347" y="1871"/>
                  </a:lnTo>
                  <a:lnTo>
                    <a:pt x="348" y="1874"/>
                  </a:lnTo>
                  <a:lnTo>
                    <a:pt x="349" y="1879"/>
                  </a:lnTo>
                  <a:lnTo>
                    <a:pt x="353" y="1885"/>
                  </a:lnTo>
                  <a:lnTo>
                    <a:pt x="358" y="1890"/>
                  </a:lnTo>
                  <a:lnTo>
                    <a:pt x="365" y="1894"/>
                  </a:lnTo>
                  <a:lnTo>
                    <a:pt x="372" y="1895"/>
                  </a:lnTo>
                  <a:lnTo>
                    <a:pt x="375" y="1895"/>
                  </a:lnTo>
                  <a:lnTo>
                    <a:pt x="379" y="1894"/>
                  </a:lnTo>
                  <a:lnTo>
                    <a:pt x="383" y="1893"/>
                  </a:lnTo>
                  <a:lnTo>
                    <a:pt x="386" y="1891"/>
                  </a:lnTo>
                  <a:lnTo>
                    <a:pt x="390" y="1895"/>
                  </a:lnTo>
                  <a:lnTo>
                    <a:pt x="394" y="1899"/>
                  </a:lnTo>
                  <a:lnTo>
                    <a:pt x="399" y="1903"/>
                  </a:lnTo>
                  <a:lnTo>
                    <a:pt x="404" y="1906"/>
                  </a:lnTo>
                  <a:lnTo>
                    <a:pt x="415" y="1910"/>
                  </a:lnTo>
                  <a:lnTo>
                    <a:pt x="427" y="1913"/>
                  </a:lnTo>
                  <a:lnTo>
                    <a:pt x="431" y="1914"/>
                  </a:lnTo>
                  <a:lnTo>
                    <a:pt x="435" y="1917"/>
                  </a:lnTo>
                  <a:lnTo>
                    <a:pt x="437" y="1919"/>
                  </a:lnTo>
                  <a:lnTo>
                    <a:pt x="439" y="1921"/>
                  </a:lnTo>
                  <a:lnTo>
                    <a:pt x="439" y="1923"/>
                  </a:lnTo>
                  <a:lnTo>
                    <a:pt x="438" y="1926"/>
                  </a:lnTo>
                  <a:lnTo>
                    <a:pt x="436" y="1928"/>
                  </a:lnTo>
                  <a:lnTo>
                    <a:pt x="433" y="1931"/>
                  </a:lnTo>
                  <a:lnTo>
                    <a:pt x="422" y="1934"/>
                  </a:lnTo>
                  <a:lnTo>
                    <a:pt x="408" y="1935"/>
                  </a:lnTo>
                  <a:lnTo>
                    <a:pt x="397" y="1936"/>
                  </a:lnTo>
                  <a:lnTo>
                    <a:pt x="389" y="1936"/>
                  </a:lnTo>
                  <a:lnTo>
                    <a:pt x="382" y="1936"/>
                  </a:lnTo>
                  <a:lnTo>
                    <a:pt x="374" y="1937"/>
                  </a:lnTo>
                  <a:lnTo>
                    <a:pt x="361" y="1940"/>
                  </a:lnTo>
                  <a:lnTo>
                    <a:pt x="357" y="1943"/>
                  </a:lnTo>
                  <a:lnTo>
                    <a:pt x="354" y="1940"/>
                  </a:lnTo>
                  <a:lnTo>
                    <a:pt x="345" y="1936"/>
                  </a:lnTo>
                  <a:lnTo>
                    <a:pt x="340" y="1934"/>
                  </a:lnTo>
                  <a:lnTo>
                    <a:pt x="333" y="1934"/>
                  </a:lnTo>
                  <a:lnTo>
                    <a:pt x="326" y="1935"/>
                  </a:lnTo>
                  <a:lnTo>
                    <a:pt x="318" y="1938"/>
                  </a:lnTo>
                  <a:lnTo>
                    <a:pt x="314" y="1941"/>
                  </a:lnTo>
                  <a:lnTo>
                    <a:pt x="311" y="1945"/>
                  </a:lnTo>
                  <a:lnTo>
                    <a:pt x="309" y="1948"/>
                  </a:lnTo>
                  <a:lnTo>
                    <a:pt x="308" y="1951"/>
                  </a:lnTo>
                  <a:lnTo>
                    <a:pt x="307" y="1958"/>
                  </a:lnTo>
                  <a:lnTo>
                    <a:pt x="307" y="1960"/>
                  </a:lnTo>
                  <a:lnTo>
                    <a:pt x="302" y="1961"/>
                  </a:lnTo>
                  <a:lnTo>
                    <a:pt x="292" y="1965"/>
                  </a:lnTo>
                  <a:lnTo>
                    <a:pt x="286" y="1970"/>
                  </a:lnTo>
                  <a:lnTo>
                    <a:pt x="280" y="1974"/>
                  </a:lnTo>
                  <a:lnTo>
                    <a:pt x="275" y="1979"/>
                  </a:lnTo>
                  <a:lnTo>
                    <a:pt x="270" y="1987"/>
                  </a:lnTo>
                  <a:lnTo>
                    <a:pt x="268" y="1993"/>
                  </a:lnTo>
                  <a:lnTo>
                    <a:pt x="266" y="1999"/>
                  </a:lnTo>
                  <a:lnTo>
                    <a:pt x="265" y="2005"/>
                  </a:lnTo>
                  <a:lnTo>
                    <a:pt x="265" y="2013"/>
                  </a:lnTo>
                  <a:lnTo>
                    <a:pt x="265" y="2026"/>
                  </a:lnTo>
                  <a:lnTo>
                    <a:pt x="268" y="2039"/>
                  </a:lnTo>
                  <a:lnTo>
                    <a:pt x="268" y="2039"/>
                  </a:lnTo>
                  <a:lnTo>
                    <a:pt x="269" y="2039"/>
                  </a:lnTo>
                  <a:lnTo>
                    <a:pt x="270" y="2039"/>
                  </a:lnTo>
                  <a:lnTo>
                    <a:pt x="271" y="2037"/>
                  </a:lnTo>
                  <a:lnTo>
                    <a:pt x="274" y="2032"/>
                  </a:lnTo>
                  <a:lnTo>
                    <a:pt x="279" y="2027"/>
                  </a:lnTo>
                  <a:lnTo>
                    <a:pt x="286" y="2020"/>
                  </a:lnTo>
                  <a:lnTo>
                    <a:pt x="294" y="2015"/>
                  </a:lnTo>
                  <a:lnTo>
                    <a:pt x="299" y="2013"/>
                  </a:lnTo>
                  <a:lnTo>
                    <a:pt x="306" y="2011"/>
                  </a:lnTo>
                  <a:lnTo>
                    <a:pt x="312" y="2009"/>
                  </a:lnTo>
                  <a:lnTo>
                    <a:pt x="319" y="2009"/>
                  </a:lnTo>
                  <a:lnTo>
                    <a:pt x="320" y="2012"/>
                  </a:lnTo>
                  <a:lnTo>
                    <a:pt x="323" y="2015"/>
                  </a:lnTo>
                  <a:lnTo>
                    <a:pt x="325" y="2018"/>
                  </a:lnTo>
                  <a:lnTo>
                    <a:pt x="329" y="2020"/>
                  </a:lnTo>
                  <a:lnTo>
                    <a:pt x="333" y="2023"/>
                  </a:lnTo>
                  <a:lnTo>
                    <a:pt x="337" y="2024"/>
                  </a:lnTo>
                  <a:lnTo>
                    <a:pt x="342" y="2025"/>
                  </a:lnTo>
                  <a:lnTo>
                    <a:pt x="347" y="2024"/>
                  </a:lnTo>
                  <a:lnTo>
                    <a:pt x="354" y="2022"/>
                  </a:lnTo>
                  <a:lnTo>
                    <a:pt x="359" y="2018"/>
                  </a:lnTo>
                  <a:lnTo>
                    <a:pt x="364" y="2014"/>
                  </a:lnTo>
                  <a:lnTo>
                    <a:pt x="367" y="2011"/>
                  </a:lnTo>
                  <a:lnTo>
                    <a:pt x="372" y="2004"/>
                  </a:lnTo>
                  <a:lnTo>
                    <a:pt x="373" y="2002"/>
                  </a:lnTo>
                  <a:lnTo>
                    <a:pt x="375" y="2002"/>
                  </a:lnTo>
                  <a:lnTo>
                    <a:pt x="381" y="2003"/>
                  </a:lnTo>
                  <a:lnTo>
                    <a:pt x="386" y="2003"/>
                  </a:lnTo>
                  <a:lnTo>
                    <a:pt x="391" y="2001"/>
                  </a:lnTo>
                  <a:lnTo>
                    <a:pt x="398" y="1999"/>
                  </a:lnTo>
                  <a:lnTo>
                    <a:pt x="405" y="1994"/>
                  </a:lnTo>
                  <a:lnTo>
                    <a:pt x="415" y="1988"/>
                  </a:lnTo>
                  <a:lnTo>
                    <a:pt x="423" y="1985"/>
                  </a:lnTo>
                  <a:lnTo>
                    <a:pt x="430" y="1984"/>
                  </a:lnTo>
                  <a:lnTo>
                    <a:pt x="436" y="1984"/>
                  </a:lnTo>
                  <a:lnTo>
                    <a:pt x="441" y="1984"/>
                  </a:lnTo>
                  <a:lnTo>
                    <a:pt x="444" y="1986"/>
                  </a:lnTo>
                  <a:lnTo>
                    <a:pt x="447" y="1987"/>
                  </a:lnTo>
                  <a:lnTo>
                    <a:pt x="448" y="1988"/>
                  </a:lnTo>
                  <a:lnTo>
                    <a:pt x="448" y="1993"/>
                  </a:lnTo>
                  <a:lnTo>
                    <a:pt x="445" y="2001"/>
                  </a:lnTo>
                  <a:lnTo>
                    <a:pt x="440" y="2012"/>
                  </a:lnTo>
                  <a:lnTo>
                    <a:pt x="434" y="2022"/>
                  </a:lnTo>
                  <a:lnTo>
                    <a:pt x="428" y="2030"/>
                  </a:lnTo>
                  <a:lnTo>
                    <a:pt x="423" y="2038"/>
                  </a:lnTo>
                  <a:lnTo>
                    <a:pt x="420" y="2045"/>
                  </a:lnTo>
                  <a:lnTo>
                    <a:pt x="419" y="2053"/>
                  </a:lnTo>
                  <a:lnTo>
                    <a:pt x="415" y="2053"/>
                  </a:lnTo>
                  <a:lnTo>
                    <a:pt x="412" y="2054"/>
                  </a:lnTo>
                  <a:lnTo>
                    <a:pt x="409" y="2055"/>
                  </a:lnTo>
                  <a:lnTo>
                    <a:pt x="406" y="2056"/>
                  </a:lnTo>
                  <a:lnTo>
                    <a:pt x="402" y="2062"/>
                  </a:lnTo>
                  <a:lnTo>
                    <a:pt x="399" y="2067"/>
                  </a:lnTo>
                  <a:lnTo>
                    <a:pt x="397" y="2075"/>
                  </a:lnTo>
                  <a:lnTo>
                    <a:pt x="398" y="2081"/>
                  </a:lnTo>
                  <a:lnTo>
                    <a:pt x="399" y="2085"/>
                  </a:lnTo>
                  <a:lnTo>
                    <a:pt x="401" y="2089"/>
                  </a:lnTo>
                  <a:lnTo>
                    <a:pt x="403" y="2091"/>
                  </a:lnTo>
                  <a:lnTo>
                    <a:pt x="406" y="2094"/>
                  </a:lnTo>
                  <a:lnTo>
                    <a:pt x="404" y="2100"/>
                  </a:lnTo>
                  <a:lnTo>
                    <a:pt x="401" y="2108"/>
                  </a:lnTo>
                  <a:lnTo>
                    <a:pt x="399" y="2118"/>
                  </a:lnTo>
                  <a:lnTo>
                    <a:pt x="398" y="2126"/>
                  </a:lnTo>
                  <a:lnTo>
                    <a:pt x="399" y="2132"/>
                  </a:lnTo>
                  <a:lnTo>
                    <a:pt x="400" y="2138"/>
                  </a:lnTo>
                  <a:lnTo>
                    <a:pt x="402" y="2145"/>
                  </a:lnTo>
                  <a:lnTo>
                    <a:pt x="406" y="2151"/>
                  </a:lnTo>
                  <a:lnTo>
                    <a:pt x="410" y="2157"/>
                  </a:lnTo>
                  <a:lnTo>
                    <a:pt x="415" y="2162"/>
                  </a:lnTo>
                  <a:lnTo>
                    <a:pt x="421" y="2166"/>
                  </a:lnTo>
                  <a:lnTo>
                    <a:pt x="428" y="2170"/>
                  </a:lnTo>
                  <a:lnTo>
                    <a:pt x="429" y="2166"/>
                  </a:lnTo>
                  <a:lnTo>
                    <a:pt x="429" y="2156"/>
                  </a:lnTo>
                  <a:lnTo>
                    <a:pt x="429" y="2149"/>
                  </a:lnTo>
                  <a:lnTo>
                    <a:pt x="430" y="2142"/>
                  </a:lnTo>
                  <a:lnTo>
                    <a:pt x="432" y="2133"/>
                  </a:lnTo>
                  <a:lnTo>
                    <a:pt x="434" y="2125"/>
                  </a:lnTo>
                  <a:lnTo>
                    <a:pt x="438" y="2120"/>
                  </a:lnTo>
                  <a:lnTo>
                    <a:pt x="442" y="2116"/>
                  </a:lnTo>
                  <a:lnTo>
                    <a:pt x="446" y="2115"/>
                  </a:lnTo>
                  <a:lnTo>
                    <a:pt x="447" y="2113"/>
                  </a:lnTo>
                  <a:lnTo>
                    <a:pt x="450" y="2113"/>
                  </a:lnTo>
                  <a:lnTo>
                    <a:pt x="456" y="2113"/>
                  </a:lnTo>
                  <a:lnTo>
                    <a:pt x="460" y="2111"/>
                  </a:lnTo>
                  <a:lnTo>
                    <a:pt x="464" y="2109"/>
                  </a:lnTo>
                  <a:lnTo>
                    <a:pt x="468" y="2106"/>
                  </a:lnTo>
                  <a:lnTo>
                    <a:pt x="471" y="2100"/>
                  </a:lnTo>
                  <a:lnTo>
                    <a:pt x="473" y="2095"/>
                  </a:lnTo>
                  <a:lnTo>
                    <a:pt x="474" y="2091"/>
                  </a:lnTo>
                  <a:lnTo>
                    <a:pt x="475" y="2086"/>
                  </a:lnTo>
                  <a:lnTo>
                    <a:pt x="475" y="2081"/>
                  </a:lnTo>
                  <a:lnTo>
                    <a:pt x="474" y="2077"/>
                  </a:lnTo>
                  <a:lnTo>
                    <a:pt x="473" y="2072"/>
                  </a:lnTo>
                  <a:lnTo>
                    <a:pt x="471" y="2069"/>
                  </a:lnTo>
                  <a:lnTo>
                    <a:pt x="468" y="2065"/>
                  </a:lnTo>
                  <a:lnTo>
                    <a:pt x="471" y="2064"/>
                  </a:lnTo>
                  <a:lnTo>
                    <a:pt x="474" y="2062"/>
                  </a:lnTo>
                  <a:lnTo>
                    <a:pt x="476" y="2057"/>
                  </a:lnTo>
                  <a:lnTo>
                    <a:pt x="479" y="2051"/>
                  </a:lnTo>
                  <a:lnTo>
                    <a:pt x="482" y="2042"/>
                  </a:lnTo>
                  <a:lnTo>
                    <a:pt x="485" y="2030"/>
                  </a:lnTo>
                  <a:lnTo>
                    <a:pt x="487" y="2019"/>
                  </a:lnTo>
                  <a:lnTo>
                    <a:pt x="490" y="2010"/>
                  </a:lnTo>
                  <a:lnTo>
                    <a:pt x="494" y="1999"/>
                  </a:lnTo>
                  <a:lnTo>
                    <a:pt x="500" y="1989"/>
                  </a:lnTo>
                  <a:lnTo>
                    <a:pt x="507" y="1981"/>
                  </a:lnTo>
                  <a:lnTo>
                    <a:pt x="512" y="1976"/>
                  </a:lnTo>
                  <a:lnTo>
                    <a:pt x="515" y="1975"/>
                  </a:lnTo>
                  <a:lnTo>
                    <a:pt x="518" y="1974"/>
                  </a:lnTo>
                  <a:lnTo>
                    <a:pt x="521" y="1973"/>
                  </a:lnTo>
                  <a:lnTo>
                    <a:pt x="525" y="1973"/>
                  </a:lnTo>
                  <a:lnTo>
                    <a:pt x="529" y="1974"/>
                  </a:lnTo>
                  <a:lnTo>
                    <a:pt x="533" y="1975"/>
                  </a:lnTo>
                  <a:lnTo>
                    <a:pt x="537" y="1977"/>
                  </a:lnTo>
                  <a:lnTo>
                    <a:pt x="540" y="1980"/>
                  </a:lnTo>
                  <a:lnTo>
                    <a:pt x="549" y="1988"/>
                  </a:lnTo>
                  <a:lnTo>
                    <a:pt x="556" y="1992"/>
                  </a:lnTo>
                  <a:lnTo>
                    <a:pt x="562" y="1994"/>
                  </a:lnTo>
                  <a:lnTo>
                    <a:pt x="567" y="1994"/>
                  </a:lnTo>
                  <a:lnTo>
                    <a:pt x="575" y="1993"/>
                  </a:lnTo>
                  <a:lnTo>
                    <a:pt x="577" y="1991"/>
                  </a:lnTo>
                  <a:lnTo>
                    <a:pt x="577" y="1994"/>
                  </a:lnTo>
                  <a:lnTo>
                    <a:pt x="579" y="2001"/>
                  </a:lnTo>
                  <a:lnTo>
                    <a:pt x="581" y="2005"/>
                  </a:lnTo>
                  <a:lnTo>
                    <a:pt x="584" y="2009"/>
                  </a:lnTo>
                  <a:lnTo>
                    <a:pt x="588" y="2012"/>
                  </a:lnTo>
                  <a:lnTo>
                    <a:pt x="594" y="2014"/>
                  </a:lnTo>
                  <a:lnTo>
                    <a:pt x="600" y="2015"/>
                  </a:lnTo>
                  <a:lnTo>
                    <a:pt x="604" y="2014"/>
                  </a:lnTo>
                  <a:lnTo>
                    <a:pt x="609" y="2013"/>
                  </a:lnTo>
                  <a:lnTo>
                    <a:pt x="612" y="2011"/>
                  </a:lnTo>
                  <a:lnTo>
                    <a:pt x="616" y="2006"/>
                  </a:lnTo>
                  <a:lnTo>
                    <a:pt x="617" y="2004"/>
                  </a:lnTo>
                  <a:lnTo>
                    <a:pt x="621" y="2006"/>
                  </a:lnTo>
                  <a:lnTo>
                    <a:pt x="625" y="2010"/>
                  </a:lnTo>
                  <a:lnTo>
                    <a:pt x="627" y="2014"/>
                  </a:lnTo>
                  <a:lnTo>
                    <a:pt x="629" y="2018"/>
                  </a:lnTo>
                  <a:lnTo>
                    <a:pt x="632" y="2027"/>
                  </a:lnTo>
                  <a:lnTo>
                    <a:pt x="634" y="2034"/>
                  </a:lnTo>
                  <a:lnTo>
                    <a:pt x="634" y="2042"/>
                  </a:lnTo>
                  <a:lnTo>
                    <a:pt x="634" y="2051"/>
                  </a:lnTo>
                  <a:lnTo>
                    <a:pt x="640" y="2047"/>
                  </a:lnTo>
                  <a:lnTo>
                    <a:pt x="646" y="2041"/>
                  </a:lnTo>
                  <a:lnTo>
                    <a:pt x="651" y="2034"/>
                  </a:lnTo>
                  <a:lnTo>
                    <a:pt x="656" y="2026"/>
                  </a:lnTo>
                  <a:lnTo>
                    <a:pt x="659" y="2016"/>
                  </a:lnTo>
                  <a:lnTo>
                    <a:pt x="661" y="2006"/>
                  </a:lnTo>
                  <a:lnTo>
                    <a:pt x="662" y="1997"/>
                  </a:lnTo>
                  <a:lnTo>
                    <a:pt x="661" y="1987"/>
                  </a:lnTo>
                  <a:lnTo>
                    <a:pt x="658" y="1980"/>
                  </a:lnTo>
                  <a:lnTo>
                    <a:pt x="654" y="1974"/>
                  </a:lnTo>
                  <a:lnTo>
                    <a:pt x="650" y="1968"/>
                  </a:lnTo>
                  <a:lnTo>
                    <a:pt x="645" y="1964"/>
                  </a:lnTo>
                  <a:lnTo>
                    <a:pt x="637" y="1959"/>
                  </a:lnTo>
                  <a:lnTo>
                    <a:pt x="634" y="1957"/>
                  </a:lnTo>
                  <a:lnTo>
                    <a:pt x="634" y="1953"/>
                  </a:lnTo>
                  <a:lnTo>
                    <a:pt x="634" y="1948"/>
                  </a:lnTo>
                  <a:lnTo>
                    <a:pt x="633" y="1945"/>
                  </a:lnTo>
                  <a:lnTo>
                    <a:pt x="631" y="1941"/>
                  </a:lnTo>
                  <a:lnTo>
                    <a:pt x="629" y="1938"/>
                  </a:lnTo>
                  <a:lnTo>
                    <a:pt x="626" y="1936"/>
                  </a:lnTo>
                  <a:lnTo>
                    <a:pt x="621" y="1934"/>
                  </a:lnTo>
                  <a:lnTo>
                    <a:pt x="617" y="1933"/>
                  </a:lnTo>
                  <a:lnTo>
                    <a:pt x="613" y="1933"/>
                  </a:lnTo>
                  <a:lnTo>
                    <a:pt x="609" y="1933"/>
                  </a:lnTo>
                  <a:lnTo>
                    <a:pt x="604" y="1935"/>
                  </a:lnTo>
                  <a:lnTo>
                    <a:pt x="602" y="1935"/>
                  </a:lnTo>
                  <a:lnTo>
                    <a:pt x="602" y="1934"/>
                  </a:lnTo>
                  <a:lnTo>
                    <a:pt x="600" y="1930"/>
                  </a:lnTo>
                  <a:lnTo>
                    <a:pt x="598" y="1927"/>
                  </a:lnTo>
                  <a:lnTo>
                    <a:pt x="595" y="1925"/>
                  </a:lnTo>
                  <a:lnTo>
                    <a:pt x="591" y="1924"/>
                  </a:lnTo>
                  <a:lnTo>
                    <a:pt x="585" y="1922"/>
                  </a:lnTo>
                  <a:lnTo>
                    <a:pt x="577" y="1922"/>
                  </a:lnTo>
                  <a:lnTo>
                    <a:pt x="571" y="1922"/>
                  </a:lnTo>
                  <a:lnTo>
                    <a:pt x="569" y="1922"/>
                  </a:lnTo>
                  <a:lnTo>
                    <a:pt x="567" y="1922"/>
                  </a:lnTo>
                  <a:lnTo>
                    <a:pt x="567" y="1922"/>
                  </a:lnTo>
                  <a:lnTo>
                    <a:pt x="567" y="1920"/>
                  </a:lnTo>
                  <a:lnTo>
                    <a:pt x="577" y="1911"/>
                  </a:lnTo>
                  <a:lnTo>
                    <a:pt x="595" y="1896"/>
                  </a:lnTo>
                  <a:lnTo>
                    <a:pt x="613" y="1881"/>
                  </a:lnTo>
                  <a:lnTo>
                    <a:pt x="621" y="1874"/>
                  </a:lnTo>
                  <a:lnTo>
                    <a:pt x="637" y="1860"/>
                  </a:lnTo>
                  <a:lnTo>
                    <a:pt x="673" y="1828"/>
                  </a:lnTo>
                  <a:lnTo>
                    <a:pt x="714" y="1790"/>
                  </a:lnTo>
                  <a:lnTo>
                    <a:pt x="743" y="1764"/>
                  </a:lnTo>
                  <a:lnTo>
                    <a:pt x="758" y="1750"/>
                  </a:lnTo>
                  <a:lnTo>
                    <a:pt x="774" y="1735"/>
                  </a:lnTo>
                  <a:lnTo>
                    <a:pt x="790" y="1719"/>
                  </a:lnTo>
                  <a:lnTo>
                    <a:pt x="806" y="1703"/>
                  </a:lnTo>
                  <a:lnTo>
                    <a:pt x="808" y="1719"/>
                  </a:lnTo>
                  <a:lnTo>
                    <a:pt x="811" y="1730"/>
                  </a:lnTo>
                  <a:lnTo>
                    <a:pt x="813" y="1734"/>
                  </a:lnTo>
                  <a:lnTo>
                    <a:pt x="814" y="1736"/>
                  </a:lnTo>
                  <a:lnTo>
                    <a:pt x="816" y="1737"/>
                  </a:lnTo>
                  <a:lnTo>
                    <a:pt x="818" y="1736"/>
                  </a:lnTo>
                  <a:lnTo>
                    <a:pt x="828" y="1721"/>
                  </a:lnTo>
                  <a:lnTo>
                    <a:pt x="839" y="1707"/>
                  </a:lnTo>
                  <a:lnTo>
                    <a:pt x="851" y="1693"/>
                  </a:lnTo>
                  <a:lnTo>
                    <a:pt x="864" y="1680"/>
                  </a:lnTo>
                  <a:lnTo>
                    <a:pt x="884" y="1659"/>
                  </a:lnTo>
                  <a:lnTo>
                    <a:pt x="904" y="1639"/>
                  </a:lnTo>
                  <a:lnTo>
                    <a:pt x="924" y="1618"/>
                  </a:lnTo>
                  <a:lnTo>
                    <a:pt x="942" y="1596"/>
                  </a:lnTo>
                  <a:lnTo>
                    <a:pt x="950" y="1586"/>
                  </a:lnTo>
                  <a:lnTo>
                    <a:pt x="958" y="1574"/>
                  </a:lnTo>
                  <a:lnTo>
                    <a:pt x="966" y="1562"/>
                  </a:lnTo>
                  <a:lnTo>
                    <a:pt x="973" y="1550"/>
                  </a:lnTo>
                  <a:lnTo>
                    <a:pt x="979" y="1538"/>
                  </a:lnTo>
                  <a:lnTo>
                    <a:pt x="984" y="1525"/>
                  </a:lnTo>
                  <a:lnTo>
                    <a:pt x="989" y="1512"/>
                  </a:lnTo>
                  <a:lnTo>
                    <a:pt x="993" y="1498"/>
                  </a:lnTo>
                  <a:lnTo>
                    <a:pt x="996" y="1512"/>
                  </a:lnTo>
                  <a:lnTo>
                    <a:pt x="1000" y="1527"/>
                  </a:lnTo>
                  <a:lnTo>
                    <a:pt x="1002" y="1542"/>
                  </a:lnTo>
                  <a:lnTo>
                    <a:pt x="1003" y="1558"/>
                  </a:lnTo>
                  <a:lnTo>
                    <a:pt x="1003" y="1564"/>
                  </a:lnTo>
                  <a:lnTo>
                    <a:pt x="1004" y="1567"/>
                  </a:lnTo>
                  <a:lnTo>
                    <a:pt x="1005" y="1568"/>
                  </a:lnTo>
                  <a:lnTo>
                    <a:pt x="1007" y="1569"/>
                  </a:lnTo>
                  <a:lnTo>
                    <a:pt x="1013" y="1567"/>
                  </a:lnTo>
                  <a:lnTo>
                    <a:pt x="1020" y="1563"/>
                  </a:lnTo>
                  <a:lnTo>
                    <a:pt x="1021" y="1575"/>
                  </a:lnTo>
                  <a:lnTo>
                    <a:pt x="1023" y="1587"/>
                  </a:lnTo>
                  <a:lnTo>
                    <a:pt x="1025" y="1599"/>
                  </a:lnTo>
                  <a:lnTo>
                    <a:pt x="1026" y="1609"/>
                  </a:lnTo>
                  <a:lnTo>
                    <a:pt x="1025" y="1624"/>
                  </a:lnTo>
                  <a:lnTo>
                    <a:pt x="1022" y="1635"/>
                  </a:lnTo>
                  <a:lnTo>
                    <a:pt x="1019" y="1648"/>
                  </a:lnTo>
                  <a:lnTo>
                    <a:pt x="1014" y="1665"/>
                  </a:lnTo>
                  <a:lnTo>
                    <a:pt x="1009" y="1676"/>
                  </a:lnTo>
                  <a:lnTo>
                    <a:pt x="1004" y="1688"/>
                  </a:lnTo>
                  <a:lnTo>
                    <a:pt x="996" y="1700"/>
                  </a:lnTo>
                  <a:lnTo>
                    <a:pt x="988" y="1712"/>
                  </a:lnTo>
                  <a:lnTo>
                    <a:pt x="977" y="1725"/>
                  </a:lnTo>
                  <a:lnTo>
                    <a:pt x="965" y="1739"/>
                  </a:lnTo>
                  <a:lnTo>
                    <a:pt x="952" y="1754"/>
                  </a:lnTo>
                  <a:lnTo>
                    <a:pt x="939" y="1771"/>
                  </a:lnTo>
                  <a:lnTo>
                    <a:pt x="927" y="1784"/>
                  </a:lnTo>
                  <a:lnTo>
                    <a:pt x="917" y="1796"/>
                  </a:lnTo>
                  <a:lnTo>
                    <a:pt x="909" y="1811"/>
                  </a:lnTo>
                  <a:lnTo>
                    <a:pt x="902" y="1824"/>
                  </a:lnTo>
                  <a:lnTo>
                    <a:pt x="897" y="1837"/>
                  </a:lnTo>
                  <a:lnTo>
                    <a:pt x="894" y="1849"/>
                  </a:lnTo>
                  <a:lnTo>
                    <a:pt x="893" y="1864"/>
                  </a:lnTo>
                  <a:lnTo>
                    <a:pt x="893" y="1879"/>
                  </a:lnTo>
                  <a:lnTo>
                    <a:pt x="895" y="1890"/>
                  </a:lnTo>
                  <a:lnTo>
                    <a:pt x="898" y="1900"/>
                  </a:lnTo>
                  <a:lnTo>
                    <a:pt x="903" y="1909"/>
                  </a:lnTo>
                  <a:lnTo>
                    <a:pt x="910" y="1918"/>
                  </a:lnTo>
                  <a:lnTo>
                    <a:pt x="917" y="1925"/>
                  </a:lnTo>
                  <a:lnTo>
                    <a:pt x="926" y="1931"/>
                  </a:lnTo>
                  <a:lnTo>
                    <a:pt x="935" y="1936"/>
                  </a:lnTo>
                  <a:lnTo>
                    <a:pt x="945" y="1941"/>
                  </a:lnTo>
                  <a:lnTo>
                    <a:pt x="955" y="1945"/>
                  </a:lnTo>
                  <a:lnTo>
                    <a:pt x="966" y="1946"/>
                  </a:lnTo>
                  <a:lnTo>
                    <a:pt x="977" y="1945"/>
                  </a:lnTo>
                  <a:lnTo>
                    <a:pt x="988" y="1943"/>
                  </a:lnTo>
                  <a:lnTo>
                    <a:pt x="998" y="1939"/>
                  </a:lnTo>
                  <a:lnTo>
                    <a:pt x="1007" y="1935"/>
                  </a:lnTo>
                  <a:lnTo>
                    <a:pt x="1015" y="1930"/>
                  </a:lnTo>
                  <a:lnTo>
                    <a:pt x="1022" y="1924"/>
                  </a:lnTo>
                  <a:lnTo>
                    <a:pt x="1023" y="1920"/>
                  </a:lnTo>
                  <a:lnTo>
                    <a:pt x="1021" y="1915"/>
                  </a:lnTo>
                  <a:lnTo>
                    <a:pt x="1018" y="1911"/>
                  </a:lnTo>
                  <a:lnTo>
                    <a:pt x="1015" y="1906"/>
                  </a:lnTo>
                  <a:lnTo>
                    <a:pt x="1012" y="1898"/>
                  </a:lnTo>
                  <a:lnTo>
                    <a:pt x="1010" y="1891"/>
                  </a:lnTo>
                  <a:lnTo>
                    <a:pt x="1010" y="1886"/>
                  </a:lnTo>
                  <a:lnTo>
                    <a:pt x="1011" y="1882"/>
                  </a:lnTo>
                  <a:lnTo>
                    <a:pt x="1012" y="1878"/>
                  </a:lnTo>
                  <a:lnTo>
                    <a:pt x="1015" y="1872"/>
                  </a:lnTo>
                  <a:lnTo>
                    <a:pt x="1026" y="1855"/>
                  </a:lnTo>
                  <a:lnTo>
                    <a:pt x="1044" y="1831"/>
                  </a:lnTo>
                  <a:lnTo>
                    <a:pt x="1065" y="1804"/>
                  </a:lnTo>
                  <a:lnTo>
                    <a:pt x="1084" y="1780"/>
                  </a:lnTo>
                  <a:lnTo>
                    <a:pt x="1080" y="1804"/>
                  </a:lnTo>
                  <a:lnTo>
                    <a:pt x="1075" y="1827"/>
                  </a:lnTo>
                  <a:lnTo>
                    <a:pt x="1070" y="1849"/>
                  </a:lnTo>
                  <a:lnTo>
                    <a:pt x="1064" y="1870"/>
                  </a:lnTo>
                  <a:lnTo>
                    <a:pt x="1057" y="1888"/>
                  </a:lnTo>
                  <a:lnTo>
                    <a:pt x="1050" y="1904"/>
                  </a:lnTo>
                  <a:lnTo>
                    <a:pt x="1043" y="1917"/>
                  </a:lnTo>
                  <a:lnTo>
                    <a:pt x="1036" y="1927"/>
                  </a:lnTo>
                  <a:lnTo>
                    <a:pt x="1031" y="1933"/>
                  </a:lnTo>
                  <a:lnTo>
                    <a:pt x="1025" y="1939"/>
                  </a:lnTo>
                  <a:lnTo>
                    <a:pt x="1019" y="1944"/>
                  </a:lnTo>
                  <a:lnTo>
                    <a:pt x="1013" y="1948"/>
                  </a:lnTo>
                  <a:lnTo>
                    <a:pt x="1007" y="1952"/>
                  </a:lnTo>
                  <a:lnTo>
                    <a:pt x="1001" y="1956"/>
                  </a:lnTo>
                  <a:lnTo>
                    <a:pt x="995" y="1959"/>
                  </a:lnTo>
                  <a:lnTo>
                    <a:pt x="988" y="1961"/>
                  </a:lnTo>
                  <a:lnTo>
                    <a:pt x="975" y="1964"/>
                  </a:lnTo>
                  <a:lnTo>
                    <a:pt x="960" y="1965"/>
                  </a:lnTo>
                  <a:lnTo>
                    <a:pt x="953" y="1965"/>
                  </a:lnTo>
                  <a:lnTo>
                    <a:pt x="946" y="1964"/>
                  </a:lnTo>
                  <a:lnTo>
                    <a:pt x="939" y="1962"/>
                  </a:lnTo>
                  <a:lnTo>
                    <a:pt x="932" y="1959"/>
                  </a:lnTo>
                  <a:lnTo>
                    <a:pt x="925" y="1956"/>
                  </a:lnTo>
                  <a:lnTo>
                    <a:pt x="918" y="1951"/>
                  </a:lnTo>
                  <a:lnTo>
                    <a:pt x="912" y="1946"/>
                  </a:lnTo>
                  <a:lnTo>
                    <a:pt x="905" y="1940"/>
                  </a:lnTo>
                  <a:lnTo>
                    <a:pt x="899" y="1934"/>
                  </a:lnTo>
                  <a:lnTo>
                    <a:pt x="893" y="1927"/>
                  </a:lnTo>
                  <a:lnTo>
                    <a:pt x="888" y="1921"/>
                  </a:lnTo>
                  <a:lnTo>
                    <a:pt x="883" y="1913"/>
                  </a:lnTo>
                  <a:lnTo>
                    <a:pt x="879" y="1906"/>
                  </a:lnTo>
                  <a:lnTo>
                    <a:pt x="875" y="1898"/>
                  </a:lnTo>
                  <a:lnTo>
                    <a:pt x="872" y="1890"/>
                  </a:lnTo>
                  <a:lnTo>
                    <a:pt x="870" y="1882"/>
                  </a:lnTo>
                  <a:lnTo>
                    <a:pt x="866" y="1882"/>
                  </a:lnTo>
                  <a:lnTo>
                    <a:pt x="861" y="1884"/>
                  </a:lnTo>
                  <a:lnTo>
                    <a:pt x="856" y="1886"/>
                  </a:lnTo>
                  <a:lnTo>
                    <a:pt x="851" y="1890"/>
                  </a:lnTo>
                  <a:lnTo>
                    <a:pt x="842" y="1898"/>
                  </a:lnTo>
                  <a:lnTo>
                    <a:pt x="833" y="1909"/>
                  </a:lnTo>
                  <a:lnTo>
                    <a:pt x="825" y="1921"/>
                  </a:lnTo>
                  <a:lnTo>
                    <a:pt x="819" y="1935"/>
                  </a:lnTo>
                  <a:lnTo>
                    <a:pt x="814" y="1949"/>
                  </a:lnTo>
                  <a:lnTo>
                    <a:pt x="811" y="1963"/>
                  </a:lnTo>
                  <a:lnTo>
                    <a:pt x="810" y="1972"/>
                  </a:lnTo>
                  <a:lnTo>
                    <a:pt x="809" y="1980"/>
                  </a:lnTo>
                  <a:lnTo>
                    <a:pt x="810" y="1988"/>
                  </a:lnTo>
                  <a:lnTo>
                    <a:pt x="811" y="1997"/>
                  </a:lnTo>
                  <a:lnTo>
                    <a:pt x="812" y="2004"/>
                  </a:lnTo>
                  <a:lnTo>
                    <a:pt x="814" y="2013"/>
                  </a:lnTo>
                  <a:lnTo>
                    <a:pt x="817" y="2020"/>
                  </a:lnTo>
                  <a:lnTo>
                    <a:pt x="820" y="2028"/>
                  </a:lnTo>
                  <a:lnTo>
                    <a:pt x="827" y="2041"/>
                  </a:lnTo>
                  <a:lnTo>
                    <a:pt x="836" y="2054"/>
                  </a:lnTo>
                  <a:lnTo>
                    <a:pt x="840" y="2059"/>
                  </a:lnTo>
                  <a:lnTo>
                    <a:pt x="845" y="2064"/>
                  </a:lnTo>
                  <a:lnTo>
                    <a:pt x="851" y="2068"/>
                  </a:lnTo>
                  <a:lnTo>
                    <a:pt x="856" y="2072"/>
                  </a:lnTo>
                  <a:lnTo>
                    <a:pt x="864" y="2077"/>
                  </a:lnTo>
                  <a:lnTo>
                    <a:pt x="873" y="2080"/>
                  </a:lnTo>
                  <a:lnTo>
                    <a:pt x="883" y="2083"/>
                  </a:lnTo>
                  <a:lnTo>
                    <a:pt x="891" y="2086"/>
                  </a:lnTo>
                  <a:lnTo>
                    <a:pt x="858" y="2096"/>
                  </a:lnTo>
                  <a:lnTo>
                    <a:pt x="828" y="2106"/>
                  </a:lnTo>
                  <a:lnTo>
                    <a:pt x="804" y="2113"/>
                  </a:lnTo>
                  <a:lnTo>
                    <a:pt x="788" y="2119"/>
                  </a:lnTo>
                  <a:lnTo>
                    <a:pt x="773" y="2128"/>
                  </a:lnTo>
                  <a:lnTo>
                    <a:pt x="759" y="2137"/>
                  </a:lnTo>
                  <a:lnTo>
                    <a:pt x="746" y="2148"/>
                  </a:lnTo>
                  <a:lnTo>
                    <a:pt x="734" y="2159"/>
                  </a:lnTo>
                  <a:lnTo>
                    <a:pt x="729" y="2165"/>
                  </a:lnTo>
                  <a:lnTo>
                    <a:pt x="725" y="2172"/>
                  </a:lnTo>
                  <a:lnTo>
                    <a:pt x="720" y="2178"/>
                  </a:lnTo>
                  <a:lnTo>
                    <a:pt x="717" y="2186"/>
                  </a:lnTo>
                  <a:lnTo>
                    <a:pt x="714" y="2194"/>
                  </a:lnTo>
                  <a:lnTo>
                    <a:pt x="711" y="2201"/>
                  </a:lnTo>
                  <a:lnTo>
                    <a:pt x="709" y="2209"/>
                  </a:lnTo>
                  <a:lnTo>
                    <a:pt x="708" y="2216"/>
                  </a:lnTo>
                  <a:lnTo>
                    <a:pt x="707" y="2227"/>
                  </a:lnTo>
                  <a:lnTo>
                    <a:pt x="706" y="2237"/>
                  </a:lnTo>
                  <a:lnTo>
                    <a:pt x="706" y="2244"/>
                  </a:lnTo>
                  <a:lnTo>
                    <a:pt x="707" y="2256"/>
                  </a:lnTo>
                  <a:lnTo>
                    <a:pt x="708" y="2267"/>
                  </a:lnTo>
                  <a:lnTo>
                    <a:pt x="710" y="2277"/>
                  </a:lnTo>
                  <a:lnTo>
                    <a:pt x="712" y="2284"/>
                  </a:lnTo>
                  <a:lnTo>
                    <a:pt x="716" y="2295"/>
                  </a:lnTo>
                  <a:lnTo>
                    <a:pt x="718" y="2300"/>
                  </a:lnTo>
                  <a:lnTo>
                    <a:pt x="722" y="2295"/>
                  </a:lnTo>
                  <a:lnTo>
                    <a:pt x="731" y="2287"/>
                  </a:lnTo>
                  <a:lnTo>
                    <a:pt x="742" y="2277"/>
                  </a:lnTo>
                  <a:lnTo>
                    <a:pt x="753" y="2269"/>
                  </a:lnTo>
                  <a:lnTo>
                    <a:pt x="764" y="2264"/>
                  </a:lnTo>
                  <a:lnTo>
                    <a:pt x="777" y="2260"/>
                  </a:lnTo>
                  <a:lnTo>
                    <a:pt x="791" y="2255"/>
                  </a:lnTo>
                  <a:lnTo>
                    <a:pt x="807" y="2252"/>
                  </a:lnTo>
                  <a:lnTo>
                    <a:pt x="824" y="2248"/>
                  </a:lnTo>
                  <a:lnTo>
                    <a:pt x="841" y="2242"/>
                  </a:lnTo>
                  <a:lnTo>
                    <a:pt x="858" y="2237"/>
                  </a:lnTo>
                  <a:lnTo>
                    <a:pt x="876" y="2230"/>
                  </a:lnTo>
                  <a:lnTo>
                    <a:pt x="882" y="2228"/>
                  </a:lnTo>
                  <a:lnTo>
                    <a:pt x="887" y="2225"/>
                  </a:lnTo>
                  <a:lnTo>
                    <a:pt x="893" y="2219"/>
                  </a:lnTo>
                  <a:lnTo>
                    <a:pt x="898" y="2214"/>
                  </a:lnTo>
                  <a:lnTo>
                    <a:pt x="910" y="2200"/>
                  </a:lnTo>
                  <a:lnTo>
                    <a:pt x="923" y="2184"/>
                  </a:lnTo>
                  <a:lnTo>
                    <a:pt x="926" y="2191"/>
                  </a:lnTo>
                  <a:lnTo>
                    <a:pt x="930" y="2199"/>
                  </a:lnTo>
                  <a:lnTo>
                    <a:pt x="935" y="2207"/>
                  </a:lnTo>
                  <a:lnTo>
                    <a:pt x="941" y="2214"/>
                  </a:lnTo>
                  <a:lnTo>
                    <a:pt x="946" y="2218"/>
                  </a:lnTo>
                  <a:lnTo>
                    <a:pt x="951" y="2223"/>
                  </a:lnTo>
                  <a:lnTo>
                    <a:pt x="957" y="2226"/>
                  </a:lnTo>
                  <a:lnTo>
                    <a:pt x="963" y="2228"/>
                  </a:lnTo>
                  <a:lnTo>
                    <a:pt x="969" y="2230"/>
                  </a:lnTo>
                  <a:lnTo>
                    <a:pt x="975" y="2231"/>
                  </a:lnTo>
                  <a:lnTo>
                    <a:pt x="982" y="2231"/>
                  </a:lnTo>
                  <a:lnTo>
                    <a:pt x="988" y="2231"/>
                  </a:lnTo>
                  <a:lnTo>
                    <a:pt x="996" y="2230"/>
                  </a:lnTo>
                  <a:lnTo>
                    <a:pt x="1003" y="2229"/>
                  </a:lnTo>
                  <a:lnTo>
                    <a:pt x="1009" y="2227"/>
                  </a:lnTo>
                  <a:lnTo>
                    <a:pt x="1013" y="2225"/>
                  </a:lnTo>
                  <a:lnTo>
                    <a:pt x="1014" y="2224"/>
                  </a:lnTo>
                  <a:lnTo>
                    <a:pt x="1015" y="2222"/>
                  </a:lnTo>
                  <a:lnTo>
                    <a:pt x="1015" y="2219"/>
                  </a:lnTo>
                  <a:lnTo>
                    <a:pt x="1015" y="2217"/>
                  </a:lnTo>
                  <a:lnTo>
                    <a:pt x="1013" y="2213"/>
                  </a:lnTo>
                  <a:lnTo>
                    <a:pt x="1010" y="2208"/>
                  </a:lnTo>
                  <a:lnTo>
                    <a:pt x="1007" y="2201"/>
                  </a:lnTo>
                  <a:lnTo>
                    <a:pt x="1004" y="2195"/>
                  </a:lnTo>
                  <a:lnTo>
                    <a:pt x="1002" y="2187"/>
                  </a:lnTo>
                  <a:lnTo>
                    <a:pt x="1000" y="2179"/>
                  </a:lnTo>
                  <a:lnTo>
                    <a:pt x="1000" y="2173"/>
                  </a:lnTo>
                  <a:lnTo>
                    <a:pt x="1001" y="2166"/>
                  </a:lnTo>
                  <a:lnTo>
                    <a:pt x="1002" y="2161"/>
                  </a:lnTo>
                  <a:lnTo>
                    <a:pt x="1004" y="2155"/>
                  </a:lnTo>
                  <a:lnTo>
                    <a:pt x="1007" y="2148"/>
                  </a:lnTo>
                  <a:lnTo>
                    <a:pt x="1010" y="2142"/>
                  </a:lnTo>
                  <a:lnTo>
                    <a:pt x="1014" y="2136"/>
                  </a:lnTo>
                  <a:lnTo>
                    <a:pt x="1018" y="2130"/>
                  </a:lnTo>
                  <a:lnTo>
                    <a:pt x="1028" y="2118"/>
                  </a:lnTo>
                  <a:lnTo>
                    <a:pt x="1041" y="2105"/>
                  </a:lnTo>
                  <a:lnTo>
                    <a:pt x="1055" y="2093"/>
                  </a:lnTo>
                  <a:lnTo>
                    <a:pt x="1071" y="2080"/>
                  </a:lnTo>
                  <a:lnTo>
                    <a:pt x="1069" y="2098"/>
                  </a:lnTo>
                  <a:lnTo>
                    <a:pt x="1067" y="2117"/>
                  </a:lnTo>
                  <a:lnTo>
                    <a:pt x="1064" y="2133"/>
                  </a:lnTo>
                  <a:lnTo>
                    <a:pt x="1061" y="2148"/>
                  </a:lnTo>
                  <a:lnTo>
                    <a:pt x="1057" y="2162"/>
                  </a:lnTo>
                  <a:lnTo>
                    <a:pt x="1053" y="2175"/>
                  </a:lnTo>
                  <a:lnTo>
                    <a:pt x="1048" y="2187"/>
                  </a:lnTo>
                  <a:lnTo>
                    <a:pt x="1044" y="2198"/>
                  </a:lnTo>
                  <a:lnTo>
                    <a:pt x="1039" y="2209"/>
                  </a:lnTo>
                  <a:lnTo>
                    <a:pt x="1033" y="2217"/>
                  </a:lnTo>
                  <a:lnTo>
                    <a:pt x="1028" y="2226"/>
                  </a:lnTo>
                  <a:lnTo>
                    <a:pt x="1023" y="2232"/>
                  </a:lnTo>
                  <a:lnTo>
                    <a:pt x="1017" y="2239"/>
                  </a:lnTo>
                  <a:lnTo>
                    <a:pt x="1012" y="2244"/>
                  </a:lnTo>
                  <a:lnTo>
                    <a:pt x="1007" y="2249"/>
                  </a:lnTo>
                  <a:lnTo>
                    <a:pt x="1002" y="2252"/>
                  </a:lnTo>
                  <a:lnTo>
                    <a:pt x="995" y="2256"/>
                  </a:lnTo>
                  <a:lnTo>
                    <a:pt x="988" y="2260"/>
                  </a:lnTo>
                  <a:lnTo>
                    <a:pt x="977" y="2265"/>
                  </a:lnTo>
                  <a:lnTo>
                    <a:pt x="965" y="2268"/>
                  </a:lnTo>
                  <a:lnTo>
                    <a:pt x="954" y="2270"/>
                  </a:lnTo>
                  <a:lnTo>
                    <a:pt x="944" y="2271"/>
                  </a:lnTo>
                  <a:lnTo>
                    <a:pt x="924" y="2271"/>
                  </a:lnTo>
                  <a:lnTo>
                    <a:pt x="906" y="2270"/>
                  </a:lnTo>
                  <a:lnTo>
                    <a:pt x="891" y="2268"/>
                  </a:lnTo>
                  <a:lnTo>
                    <a:pt x="879" y="2267"/>
                  </a:lnTo>
                  <a:lnTo>
                    <a:pt x="875" y="2268"/>
                  </a:lnTo>
                  <a:lnTo>
                    <a:pt x="871" y="2269"/>
                  </a:lnTo>
                  <a:lnTo>
                    <a:pt x="869" y="2271"/>
                  </a:lnTo>
                  <a:lnTo>
                    <a:pt x="868" y="2275"/>
                  </a:lnTo>
                  <a:lnTo>
                    <a:pt x="868" y="2280"/>
                  </a:lnTo>
                  <a:lnTo>
                    <a:pt x="868" y="2287"/>
                  </a:lnTo>
                  <a:lnTo>
                    <a:pt x="869" y="2293"/>
                  </a:lnTo>
                  <a:lnTo>
                    <a:pt x="871" y="2301"/>
                  </a:lnTo>
                  <a:lnTo>
                    <a:pt x="874" y="2307"/>
                  </a:lnTo>
                  <a:lnTo>
                    <a:pt x="877" y="2315"/>
                  </a:lnTo>
                  <a:lnTo>
                    <a:pt x="880" y="2322"/>
                  </a:lnTo>
                  <a:lnTo>
                    <a:pt x="885" y="2330"/>
                  </a:lnTo>
                  <a:lnTo>
                    <a:pt x="890" y="2336"/>
                  </a:lnTo>
                  <a:lnTo>
                    <a:pt x="895" y="2343"/>
                  </a:lnTo>
                  <a:lnTo>
                    <a:pt x="901" y="2349"/>
                  </a:lnTo>
                  <a:lnTo>
                    <a:pt x="908" y="2356"/>
                  </a:lnTo>
                  <a:lnTo>
                    <a:pt x="915" y="2361"/>
                  </a:lnTo>
                  <a:lnTo>
                    <a:pt x="923" y="2366"/>
                  </a:lnTo>
                  <a:lnTo>
                    <a:pt x="931" y="2370"/>
                  </a:lnTo>
                  <a:lnTo>
                    <a:pt x="940" y="2373"/>
                  </a:lnTo>
                  <a:lnTo>
                    <a:pt x="953" y="2375"/>
                  </a:lnTo>
                  <a:lnTo>
                    <a:pt x="965" y="2377"/>
                  </a:lnTo>
                  <a:lnTo>
                    <a:pt x="977" y="2377"/>
                  </a:lnTo>
                  <a:lnTo>
                    <a:pt x="988" y="2376"/>
                  </a:lnTo>
                  <a:lnTo>
                    <a:pt x="999" y="2374"/>
                  </a:lnTo>
                  <a:lnTo>
                    <a:pt x="1009" y="2371"/>
                  </a:lnTo>
                  <a:lnTo>
                    <a:pt x="1018" y="2367"/>
                  </a:lnTo>
                  <a:lnTo>
                    <a:pt x="1028" y="2362"/>
                  </a:lnTo>
                  <a:lnTo>
                    <a:pt x="1037" y="2357"/>
                  </a:lnTo>
                  <a:lnTo>
                    <a:pt x="1045" y="2350"/>
                  </a:lnTo>
                  <a:lnTo>
                    <a:pt x="1053" y="2345"/>
                  </a:lnTo>
                  <a:lnTo>
                    <a:pt x="1061" y="2338"/>
                  </a:lnTo>
                  <a:lnTo>
                    <a:pt x="1060" y="2354"/>
                  </a:lnTo>
                  <a:lnTo>
                    <a:pt x="1059" y="2368"/>
                  </a:lnTo>
                  <a:lnTo>
                    <a:pt x="1059" y="2381"/>
                  </a:lnTo>
                  <a:lnTo>
                    <a:pt x="1059" y="2393"/>
                  </a:lnTo>
                  <a:lnTo>
                    <a:pt x="1061" y="2416"/>
                  </a:lnTo>
                  <a:lnTo>
                    <a:pt x="1065" y="2438"/>
                  </a:lnTo>
                  <a:lnTo>
                    <a:pt x="1070" y="2459"/>
                  </a:lnTo>
                  <a:lnTo>
                    <a:pt x="1077" y="2476"/>
                  </a:lnTo>
                  <a:lnTo>
                    <a:pt x="1084" y="2492"/>
                  </a:lnTo>
                  <a:lnTo>
                    <a:pt x="1092" y="2507"/>
                  </a:lnTo>
                  <a:lnTo>
                    <a:pt x="1100" y="2519"/>
                  </a:lnTo>
                  <a:lnTo>
                    <a:pt x="1107" y="2529"/>
                  </a:lnTo>
                  <a:lnTo>
                    <a:pt x="1115" y="2538"/>
                  </a:lnTo>
                  <a:lnTo>
                    <a:pt x="1122" y="2543"/>
                  </a:lnTo>
                  <a:lnTo>
                    <a:pt x="1125" y="2545"/>
                  </a:lnTo>
                  <a:lnTo>
                    <a:pt x="1128" y="2545"/>
                  </a:lnTo>
                  <a:lnTo>
                    <a:pt x="1130" y="2545"/>
                  </a:lnTo>
                  <a:lnTo>
                    <a:pt x="1131" y="2544"/>
                  </a:lnTo>
                  <a:lnTo>
                    <a:pt x="1139" y="2533"/>
                  </a:lnTo>
                  <a:lnTo>
                    <a:pt x="1147" y="2520"/>
                  </a:lnTo>
                  <a:lnTo>
                    <a:pt x="1155" y="2507"/>
                  </a:lnTo>
                  <a:lnTo>
                    <a:pt x="1163" y="2493"/>
                  </a:lnTo>
                  <a:lnTo>
                    <a:pt x="1170" y="2479"/>
                  </a:lnTo>
                  <a:lnTo>
                    <a:pt x="1177" y="2463"/>
                  </a:lnTo>
                  <a:lnTo>
                    <a:pt x="1182" y="2448"/>
                  </a:lnTo>
                  <a:lnTo>
                    <a:pt x="1186" y="2432"/>
                  </a:lnTo>
                  <a:lnTo>
                    <a:pt x="1189" y="2414"/>
                  </a:lnTo>
                  <a:lnTo>
                    <a:pt x="1192" y="2396"/>
                  </a:lnTo>
                  <a:lnTo>
                    <a:pt x="1194" y="2376"/>
                  </a:lnTo>
                  <a:lnTo>
                    <a:pt x="1195" y="2356"/>
                  </a:lnTo>
                  <a:lnTo>
                    <a:pt x="1203" y="2360"/>
                  </a:lnTo>
                  <a:lnTo>
                    <a:pt x="1211" y="2364"/>
                  </a:lnTo>
                  <a:lnTo>
                    <a:pt x="1220" y="2369"/>
                  </a:lnTo>
                  <a:lnTo>
                    <a:pt x="1231" y="2371"/>
                  </a:lnTo>
                  <a:lnTo>
                    <a:pt x="1237" y="2372"/>
                  </a:lnTo>
                  <a:lnTo>
                    <a:pt x="1243" y="2372"/>
                  </a:lnTo>
                  <a:lnTo>
                    <a:pt x="1259" y="2372"/>
                  </a:lnTo>
                  <a:lnTo>
                    <a:pt x="1274" y="2370"/>
                  </a:lnTo>
                  <a:lnTo>
                    <a:pt x="1287" y="2366"/>
                  </a:lnTo>
                  <a:lnTo>
                    <a:pt x="1299" y="2361"/>
                  </a:lnTo>
                  <a:lnTo>
                    <a:pt x="1309" y="2355"/>
                  </a:lnTo>
                  <a:lnTo>
                    <a:pt x="1319" y="2347"/>
                  </a:lnTo>
                  <a:lnTo>
                    <a:pt x="1327" y="2340"/>
                  </a:lnTo>
                  <a:lnTo>
                    <a:pt x="1334" y="2331"/>
                  </a:lnTo>
                  <a:lnTo>
                    <a:pt x="1339" y="2322"/>
                  </a:lnTo>
                  <a:lnTo>
                    <a:pt x="1344" y="2314"/>
                  </a:lnTo>
                  <a:lnTo>
                    <a:pt x="1348" y="2306"/>
                  </a:lnTo>
                  <a:lnTo>
                    <a:pt x="1350" y="2298"/>
                  </a:lnTo>
                  <a:lnTo>
                    <a:pt x="1352" y="2292"/>
                  </a:lnTo>
                  <a:lnTo>
                    <a:pt x="1354" y="2285"/>
                  </a:lnTo>
                  <a:lnTo>
                    <a:pt x="1354" y="2281"/>
                  </a:lnTo>
                  <a:lnTo>
                    <a:pt x="1354" y="2278"/>
                  </a:lnTo>
                  <a:lnTo>
                    <a:pt x="1352" y="2277"/>
                  </a:lnTo>
                  <a:lnTo>
                    <a:pt x="1349" y="2276"/>
                  </a:lnTo>
                  <a:lnTo>
                    <a:pt x="1345" y="2275"/>
                  </a:lnTo>
                  <a:lnTo>
                    <a:pt x="1340" y="2275"/>
                  </a:lnTo>
                  <a:lnTo>
                    <a:pt x="1327" y="2275"/>
                  </a:lnTo>
                  <a:lnTo>
                    <a:pt x="1310" y="2275"/>
                  </a:lnTo>
                  <a:lnTo>
                    <a:pt x="1301" y="2274"/>
                  </a:lnTo>
                  <a:lnTo>
                    <a:pt x="1292" y="2272"/>
                  </a:lnTo>
                  <a:lnTo>
                    <a:pt x="1282" y="2271"/>
                  </a:lnTo>
                  <a:lnTo>
                    <a:pt x="1272" y="2268"/>
                  </a:lnTo>
                  <a:lnTo>
                    <a:pt x="1261" y="2265"/>
                  </a:lnTo>
                  <a:lnTo>
                    <a:pt x="1251" y="2261"/>
                  </a:lnTo>
                  <a:lnTo>
                    <a:pt x="1241" y="2255"/>
                  </a:lnTo>
                  <a:lnTo>
                    <a:pt x="1231" y="2248"/>
                  </a:lnTo>
                  <a:lnTo>
                    <a:pt x="1221" y="2239"/>
                  </a:lnTo>
                  <a:lnTo>
                    <a:pt x="1212" y="2228"/>
                  </a:lnTo>
                  <a:lnTo>
                    <a:pt x="1205" y="2218"/>
                  </a:lnTo>
                  <a:lnTo>
                    <a:pt x="1199" y="2208"/>
                  </a:lnTo>
                  <a:lnTo>
                    <a:pt x="1193" y="2194"/>
                  </a:lnTo>
                  <a:lnTo>
                    <a:pt x="1188" y="2176"/>
                  </a:lnTo>
                  <a:lnTo>
                    <a:pt x="1184" y="2158"/>
                  </a:lnTo>
                  <a:lnTo>
                    <a:pt x="1182" y="2135"/>
                  </a:lnTo>
                  <a:lnTo>
                    <a:pt x="1181" y="2110"/>
                  </a:lnTo>
                  <a:lnTo>
                    <a:pt x="1182" y="2081"/>
                  </a:lnTo>
                  <a:lnTo>
                    <a:pt x="1196" y="2095"/>
                  </a:lnTo>
                  <a:lnTo>
                    <a:pt x="1208" y="2110"/>
                  </a:lnTo>
                  <a:lnTo>
                    <a:pt x="1214" y="2118"/>
                  </a:lnTo>
                  <a:lnTo>
                    <a:pt x="1219" y="2126"/>
                  </a:lnTo>
                  <a:lnTo>
                    <a:pt x="1224" y="2135"/>
                  </a:lnTo>
                  <a:lnTo>
                    <a:pt x="1228" y="2144"/>
                  </a:lnTo>
                  <a:lnTo>
                    <a:pt x="1230" y="2148"/>
                  </a:lnTo>
                  <a:lnTo>
                    <a:pt x="1231" y="2152"/>
                  </a:lnTo>
                  <a:lnTo>
                    <a:pt x="1232" y="2160"/>
                  </a:lnTo>
                  <a:lnTo>
                    <a:pt x="1233" y="2166"/>
                  </a:lnTo>
                  <a:lnTo>
                    <a:pt x="1232" y="2172"/>
                  </a:lnTo>
                  <a:lnTo>
                    <a:pt x="1231" y="2177"/>
                  </a:lnTo>
                  <a:lnTo>
                    <a:pt x="1221" y="2196"/>
                  </a:lnTo>
                  <a:lnTo>
                    <a:pt x="1216" y="2209"/>
                  </a:lnTo>
                  <a:lnTo>
                    <a:pt x="1217" y="2212"/>
                  </a:lnTo>
                  <a:lnTo>
                    <a:pt x="1221" y="2215"/>
                  </a:lnTo>
                  <a:lnTo>
                    <a:pt x="1225" y="2217"/>
                  </a:lnTo>
                  <a:lnTo>
                    <a:pt x="1231" y="2218"/>
                  </a:lnTo>
                  <a:lnTo>
                    <a:pt x="1238" y="2218"/>
                  </a:lnTo>
                  <a:lnTo>
                    <a:pt x="1245" y="2218"/>
                  </a:lnTo>
                  <a:lnTo>
                    <a:pt x="1253" y="2217"/>
                  </a:lnTo>
                  <a:lnTo>
                    <a:pt x="1261" y="2215"/>
                  </a:lnTo>
                  <a:lnTo>
                    <a:pt x="1268" y="2213"/>
                  </a:lnTo>
                  <a:lnTo>
                    <a:pt x="1275" y="2210"/>
                  </a:lnTo>
                  <a:lnTo>
                    <a:pt x="1281" y="2207"/>
                  </a:lnTo>
                  <a:lnTo>
                    <a:pt x="1286" y="2201"/>
                  </a:lnTo>
                  <a:lnTo>
                    <a:pt x="1291" y="2196"/>
                  </a:lnTo>
                  <a:lnTo>
                    <a:pt x="1295" y="2189"/>
                  </a:lnTo>
                  <a:lnTo>
                    <a:pt x="1298" y="2182"/>
                  </a:lnTo>
                  <a:lnTo>
                    <a:pt x="1301" y="2175"/>
                  </a:lnTo>
                  <a:lnTo>
                    <a:pt x="1308" y="2186"/>
                  </a:lnTo>
                  <a:lnTo>
                    <a:pt x="1315" y="2195"/>
                  </a:lnTo>
                  <a:lnTo>
                    <a:pt x="1321" y="2203"/>
                  </a:lnTo>
                  <a:lnTo>
                    <a:pt x="1328" y="2210"/>
                  </a:lnTo>
                  <a:lnTo>
                    <a:pt x="1335" y="2216"/>
                  </a:lnTo>
                  <a:lnTo>
                    <a:pt x="1341" y="2222"/>
                  </a:lnTo>
                  <a:lnTo>
                    <a:pt x="1347" y="2226"/>
                  </a:lnTo>
                  <a:lnTo>
                    <a:pt x="1353" y="2228"/>
                  </a:lnTo>
                  <a:lnTo>
                    <a:pt x="1371" y="2235"/>
                  </a:lnTo>
                  <a:lnTo>
                    <a:pt x="1390" y="2240"/>
                  </a:lnTo>
                  <a:lnTo>
                    <a:pt x="1408" y="2245"/>
                  </a:lnTo>
                  <a:lnTo>
                    <a:pt x="1425" y="2249"/>
                  </a:lnTo>
                  <a:lnTo>
                    <a:pt x="1442" y="2253"/>
                  </a:lnTo>
                  <a:lnTo>
                    <a:pt x="1457" y="2257"/>
                  </a:lnTo>
                  <a:lnTo>
                    <a:pt x="1471" y="2262"/>
                  </a:lnTo>
                  <a:lnTo>
                    <a:pt x="1482" y="2267"/>
                  </a:lnTo>
                  <a:lnTo>
                    <a:pt x="1493" y="2274"/>
                  </a:lnTo>
                  <a:lnTo>
                    <a:pt x="1504" y="2284"/>
                  </a:lnTo>
                  <a:lnTo>
                    <a:pt x="1514" y="2293"/>
                  </a:lnTo>
                  <a:lnTo>
                    <a:pt x="1517" y="2296"/>
                  </a:lnTo>
                  <a:lnTo>
                    <a:pt x="1519" y="2293"/>
                  </a:lnTo>
                  <a:lnTo>
                    <a:pt x="1523" y="2282"/>
                  </a:lnTo>
                  <a:lnTo>
                    <a:pt x="1525" y="2275"/>
                  </a:lnTo>
                  <a:lnTo>
                    <a:pt x="1527" y="2265"/>
                  </a:lnTo>
                  <a:lnTo>
                    <a:pt x="1529" y="2254"/>
                  </a:lnTo>
                  <a:lnTo>
                    <a:pt x="1529" y="2241"/>
                  </a:lnTo>
                  <a:lnTo>
                    <a:pt x="1529" y="2234"/>
                  </a:lnTo>
                  <a:lnTo>
                    <a:pt x="1529" y="2224"/>
                  </a:lnTo>
                  <a:lnTo>
                    <a:pt x="1528" y="2214"/>
                  </a:lnTo>
                  <a:lnTo>
                    <a:pt x="1526" y="2205"/>
                  </a:lnTo>
                  <a:lnTo>
                    <a:pt x="1524" y="2198"/>
                  </a:lnTo>
                  <a:lnTo>
                    <a:pt x="1521" y="2190"/>
                  </a:lnTo>
                  <a:lnTo>
                    <a:pt x="1518" y="2184"/>
                  </a:lnTo>
                  <a:lnTo>
                    <a:pt x="1513" y="2176"/>
                  </a:lnTo>
                  <a:lnTo>
                    <a:pt x="1509" y="2170"/>
                  </a:lnTo>
                  <a:lnTo>
                    <a:pt x="1504" y="2163"/>
                  </a:lnTo>
                  <a:lnTo>
                    <a:pt x="1498" y="2157"/>
                  </a:lnTo>
                  <a:lnTo>
                    <a:pt x="1485" y="2145"/>
                  </a:lnTo>
                  <a:lnTo>
                    <a:pt x="1471" y="2134"/>
                  </a:lnTo>
                  <a:lnTo>
                    <a:pt x="1456" y="2125"/>
                  </a:lnTo>
                  <a:lnTo>
                    <a:pt x="1441" y="2117"/>
                  </a:lnTo>
                  <a:lnTo>
                    <a:pt x="1427" y="2112"/>
                  </a:lnTo>
                  <a:lnTo>
                    <a:pt x="1407" y="2106"/>
                  </a:lnTo>
                  <a:lnTo>
                    <a:pt x="1395" y="2103"/>
                  </a:lnTo>
                  <a:lnTo>
                    <a:pt x="1381" y="2098"/>
                  </a:lnTo>
                  <a:lnTo>
                    <a:pt x="1368" y="2093"/>
                  </a:lnTo>
                  <a:lnTo>
                    <a:pt x="1354" y="2086"/>
                  </a:lnTo>
                  <a:lnTo>
                    <a:pt x="1365" y="2083"/>
                  </a:lnTo>
                  <a:lnTo>
                    <a:pt x="1376" y="2079"/>
                  </a:lnTo>
                  <a:lnTo>
                    <a:pt x="1387" y="2073"/>
                  </a:lnTo>
                  <a:lnTo>
                    <a:pt x="1398" y="2067"/>
                  </a:lnTo>
                  <a:lnTo>
                    <a:pt x="1402" y="2063"/>
                  </a:lnTo>
                  <a:lnTo>
                    <a:pt x="1407" y="2058"/>
                  </a:lnTo>
                  <a:lnTo>
                    <a:pt x="1411" y="2053"/>
                  </a:lnTo>
                  <a:lnTo>
                    <a:pt x="1415" y="2047"/>
                  </a:lnTo>
                  <a:lnTo>
                    <a:pt x="1419" y="2041"/>
                  </a:lnTo>
                  <a:lnTo>
                    <a:pt x="1422" y="2034"/>
                  </a:lnTo>
                  <a:lnTo>
                    <a:pt x="1425" y="2028"/>
                  </a:lnTo>
                  <a:lnTo>
                    <a:pt x="1428" y="2020"/>
                  </a:lnTo>
                  <a:lnTo>
                    <a:pt x="1429" y="2012"/>
                  </a:lnTo>
                  <a:lnTo>
                    <a:pt x="1431" y="2003"/>
                  </a:lnTo>
                  <a:lnTo>
                    <a:pt x="1431" y="1994"/>
                  </a:lnTo>
                  <a:lnTo>
                    <a:pt x="1431" y="1985"/>
                  </a:lnTo>
                  <a:lnTo>
                    <a:pt x="1430" y="1976"/>
                  </a:lnTo>
                  <a:lnTo>
                    <a:pt x="1429" y="1966"/>
                  </a:lnTo>
                  <a:lnTo>
                    <a:pt x="1427" y="1958"/>
                  </a:lnTo>
                  <a:lnTo>
                    <a:pt x="1424" y="1949"/>
                  </a:lnTo>
                  <a:lnTo>
                    <a:pt x="1421" y="1940"/>
                  </a:lnTo>
                  <a:lnTo>
                    <a:pt x="1418" y="1932"/>
                  </a:lnTo>
                  <a:lnTo>
                    <a:pt x="1414" y="1924"/>
                  </a:lnTo>
                  <a:lnTo>
                    <a:pt x="1410" y="1917"/>
                  </a:lnTo>
                  <a:lnTo>
                    <a:pt x="1405" y="1910"/>
                  </a:lnTo>
                  <a:lnTo>
                    <a:pt x="1399" y="1904"/>
                  </a:lnTo>
                  <a:lnTo>
                    <a:pt x="1394" y="1899"/>
                  </a:lnTo>
                  <a:lnTo>
                    <a:pt x="1388" y="1895"/>
                  </a:lnTo>
                  <a:lnTo>
                    <a:pt x="1384" y="1904"/>
                  </a:lnTo>
                  <a:lnTo>
                    <a:pt x="1381" y="1911"/>
                  </a:lnTo>
                  <a:lnTo>
                    <a:pt x="1376" y="1919"/>
                  </a:lnTo>
                  <a:lnTo>
                    <a:pt x="1372" y="1925"/>
                  </a:lnTo>
                  <a:lnTo>
                    <a:pt x="1367" y="1931"/>
                  </a:lnTo>
                  <a:lnTo>
                    <a:pt x="1362" y="1936"/>
                  </a:lnTo>
                  <a:lnTo>
                    <a:pt x="1356" y="1941"/>
                  </a:lnTo>
                  <a:lnTo>
                    <a:pt x="1351" y="1946"/>
                  </a:lnTo>
                  <a:lnTo>
                    <a:pt x="1339" y="1952"/>
                  </a:lnTo>
                  <a:lnTo>
                    <a:pt x="1327" y="1958"/>
                  </a:lnTo>
                  <a:lnTo>
                    <a:pt x="1315" y="1961"/>
                  </a:lnTo>
                  <a:lnTo>
                    <a:pt x="1304" y="1962"/>
                  </a:lnTo>
                  <a:lnTo>
                    <a:pt x="1294" y="1962"/>
                  </a:lnTo>
                  <a:lnTo>
                    <a:pt x="1283" y="1961"/>
                  </a:lnTo>
                  <a:lnTo>
                    <a:pt x="1273" y="1958"/>
                  </a:lnTo>
                  <a:lnTo>
                    <a:pt x="1264" y="1953"/>
                  </a:lnTo>
                  <a:lnTo>
                    <a:pt x="1254" y="1948"/>
                  </a:lnTo>
                  <a:lnTo>
                    <a:pt x="1246" y="1941"/>
                  </a:lnTo>
                  <a:lnTo>
                    <a:pt x="1238" y="1935"/>
                  </a:lnTo>
                  <a:lnTo>
                    <a:pt x="1231" y="1927"/>
                  </a:lnTo>
                  <a:lnTo>
                    <a:pt x="1229" y="1924"/>
                  </a:lnTo>
                  <a:lnTo>
                    <a:pt x="1228" y="1922"/>
                  </a:lnTo>
                  <a:lnTo>
                    <a:pt x="1223" y="1912"/>
                  </a:lnTo>
                  <a:lnTo>
                    <a:pt x="1218" y="1900"/>
                  </a:lnTo>
                  <a:lnTo>
                    <a:pt x="1214" y="1885"/>
                  </a:lnTo>
                  <a:lnTo>
                    <a:pt x="1211" y="1868"/>
                  </a:lnTo>
                  <a:lnTo>
                    <a:pt x="1205" y="1832"/>
                  </a:lnTo>
                  <a:lnTo>
                    <a:pt x="1202" y="1799"/>
                  </a:lnTo>
                  <a:lnTo>
                    <a:pt x="1216" y="1812"/>
                  </a:lnTo>
                  <a:lnTo>
                    <a:pt x="1231" y="1827"/>
                  </a:lnTo>
                  <a:lnTo>
                    <a:pt x="1244" y="1841"/>
                  </a:lnTo>
                  <a:lnTo>
                    <a:pt x="1254" y="1857"/>
                  </a:lnTo>
                  <a:lnTo>
                    <a:pt x="1259" y="1865"/>
                  </a:lnTo>
                  <a:lnTo>
                    <a:pt x="1262" y="1873"/>
                  </a:lnTo>
                  <a:lnTo>
                    <a:pt x="1265" y="1881"/>
                  </a:lnTo>
                  <a:lnTo>
                    <a:pt x="1267" y="1888"/>
                  </a:lnTo>
                  <a:lnTo>
                    <a:pt x="1267" y="1893"/>
                  </a:lnTo>
                  <a:lnTo>
                    <a:pt x="1267" y="1896"/>
                  </a:lnTo>
                  <a:lnTo>
                    <a:pt x="1266" y="1899"/>
                  </a:lnTo>
                  <a:lnTo>
                    <a:pt x="1265" y="1903"/>
                  </a:lnTo>
                  <a:lnTo>
                    <a:pt x="1262" y="1909"/>
                  </a:lnTo>
                  <a:lnTo>
                    <a:pt x="1258" y="1914"/>
                  </a:lnTo>
                  <a:lnTo>
                    <a:pt x="1253" y="1919"/>
                  </a:lnTo>
                  <a:lnTo>
                    <a:pt x="1250" y="1923"/>
                  </a:lnTo>
                  <a:lnTo>
                    <a:pt x="1248" y="1925"/>
                  </a:lnTo>
                  <a:lnTo>
                    <a:pt x="1247" y="1927"/>
                  </a:lnTo>
                  <a:lnTo>
                    <a:pt x="1254" y="1933"/>
                  </a:lnTo>
                  <a:lnTo>
                    <a:pt x="1260" y="1937"/>
                  </a:lnTo>
                  <a:lnTo>
                    <a:pt x="1268" y="1940"/>
                  </a:lnTo>
                  <a:lnTo>
                    <a:pt x="1275" y="1941"/>
                  </a:lnTo>
                  <a:lnTo>
                    <a:pt x="1283" y="1943"/>
                  </a:lnTo>
                  <a:lnTo>
                    <a:pt x="1290" y="1943"/>
                  </a:lnTo>
                  <a:lnTo>
                    <a:pt x="1298" y="1941"/>
                  </a:lnTo>
                  <a:lnTo>
                    <a:pt x="1305" y="1939"/>
                  </a:lnTo>
                  <a:lnTo>
                    <a:pt x="1319" y="1935"/>
                  </a:lnTo>
                  <a:lnTo>
                    <a:pt x="1331" y="1928"/>
                  </a:lnTo>
                  <a:lnTo>
                    <a:pt x="1341" y="1921"/>
                  </a:lnTo>
                  <a:lnTo>
                    <a:pt x="1347" y="1914"/>
                  </a:lnTo>
                  <a:lnTo>
                    <a:pt x="1353" y="1905"/>
                  </a:lnTo>
                  <a:lnTo>
                    <a:pt x="1359" y="1895"/>
                  </a:lnTo>
                  <a:lnTo>
                    <a:pt x="1363" y="1885"/>
                  </a:lnTo>
                  <a:lnTo>
                    <a:pt x="1366" y="1877"/>
                  </a:lnTo>
                  <a:lnTo>
                    <a:pt x="1368" y="1867"/>
                  </a:lnTo>
                  <a:lnTo>
                    <a:pt x="1369" y="1858"/>
                  </a:lnTo>
                  <a:lnTo>
                    <a:pt x="1370" y="1848"/>
                  </a:lnTo>
                  <a:lnTo>
                    <a:pt x="1369" y="1840"/>
                  </a:lnTo>
                  <a:lnTo>
                    <a:pt x="1367" y="1829"/>
                  </a:lnTo>
                  <a:lnTo>
                    <a:pt x="1364" y="1819"/>
                  </a:lnTo>
                  <a:lnTo>
                    <a:pt x="1359" y="1809"/>
                  </a:lnTo>
                  <a:lnTo>
                    <a:pt x="1354" y="1800"/>
                  </a:lnTo>
                  <a:lnTo>
                    <a:pt x="1348" y="1791"/>
                  </a:lnTo>
                  <a:lnTo>
                    <a:pt x="1341" y="1782"/>
                  </a:lnTo>
                  <a:lnTo>
                    <a:pt x="1334" y="1776"/>
                  </a:lnTo>
                  <a:lnTo>
                    <a:pt x="1327" y="1771"/>
                  </a:lnTo>
                  <a:lnTo>
                    <a:pt x="1311" y="1758"/>
                  </a:lnTo>
                  <a:lnTo>
                    <a:pt x="1295" y="1743"/>
                  </a:lnTo>
                  <a:lnTo>
                    <a:pt x="1280" y="1728"/>
                  </a:lnTo>
                  <a:lnTo>
                    <a:pt x="1267" y="1714"/>
                  </a:lnTo>
                  <a:lnTo>
                    <a:pt x="1262" y="1709"/>
                  </a:lnTo>
                  <a:lnTo>
                    <a:pt x="1258" y="1702"/>
                  </a:lnTo>
                  <a:lnTo>
                    <a:pt x="1255" y="1696"/>
                  </a:lnTo>
                  <a:lnTo>
                    <a:pt x="1252" y="1689"/>
                  </a:lnTo>
                  <a:lnTo>
                    <a:pt x="1247" y="1676"/>
                  </a:lnTo>
                  <a:lnTo>
                    <a:pt x="1244" y="1661"/>
                  </a:lnTo>
                  <a:lnTo>
                    <a:pt x="1241" y="1647"/>
                  </a:lnTo>
                  <a:lnTo>
                    <a:pt x="1240" y="1633"/>
                  </a:lnTo>
                  <a:lnTo>
                    <a:pt x="1239" y="1619"/>
                  </a:lnTo>
                  <a:lnTo>
                    <a:pt x="1239" y="1606"/>
                  </a:lnTo>
                  <a:lnTo>
                    <a:pt x="1241" y="1595"/>
                  </a:lnTo>
                  <a:lnTo>
                    <a:pt x="1242" y="1584"/>
                  </a:lnTo>
                  <a:lnTo>
                    <a:pt x="1244" y="1573"/>
                  </a:lnTo>
                  <a:lnTo>
                    <a:pt x="1246" y="1558"/>
                  </a:lnTo>
                  <a:lnTo>
                    <a:pt x="1250" y="1562"/>
                  </a:lnTo>
                  <a:lnTo>
                    <a:pt x="1253" y="1564"/>
                  </a:lnTo>
                  <a:lnTo>
                    <a:pt x="1255" y="1565"/>
                  </a:lnTo>
                  <a:lnTo>
                    <a:pt x="1257" y="1564"/>
                  </a:lnTo>
                  <a:lnTo>
                    <a:pt x="1259" y="1561"/>
                  </a:lnTo>
                  <a:lnTo>
                    <a:pt x="1261" y="1553"/>
                  </a:lnTo>
                  <a:lnTo>
                    <a:pt x="1261" y="1551"/>
                  </a:lnTo>
                  <a:lnTo>
                    <a:pt x="1261" y="1549"/>
                  </a:lnTo>
                  <a:lnTo>
                    <a:pt x="1264" y="1557"/>
                  </a:lnTo>
                  <a:lnTo>
                    <a:pt x="1268" y="1565"/>
                  </a:lnTo>
                  <a:lnTo>
                    <a:pt x="1273" y="1574"/>
                  </a:lnTo>
                  <a:lnTo>
                    <a:pt x="1278" y="1581"/>
                  </a:lnTo>
                  <a:lnTo>
                    <a:pt x="1289" y="1597"/>
                  </a:lnTo>
                  <a:lnTo>
                    <a:pt x="1303" y="1613"/>
                  </a:lnTo>
                  <a:lnTo>
                    <a:pt x="1318" y="1629"/>
                  </a:lnTo>
                  <a:lnTo>
                    <a:pt x="1335" y="1645"/>
                  </a:lnTo>
                  <a:lnTo>
                    <a:pt x="1353" y="1662"/>
                  </a:lnTo>
                  <a:lnTo>
                    <a:pt x="1372" y="1680"/>
                  </a:lnTo>
                  <a:lnTo>
                    <a:pt x="1385" y="1693"/>
                  </a:lnTo>
                  <a:lnTo>
                    <a:pt x="1397" y="1708"/>
                  </a:lnTo>
                  <a:lnTo>
                    <a:pt x="1408" y="1723"/>
                  </a:lnTo>
                  <a:lnTo>
                    <a:pt x="1418" y="1738"/>
                  </a:lnTo>
                  <a:lnTo>
                    <a:pt x="1420" y="1739"/>
                  </a:lnTo>
                  <a:lnTo>
                    <a:pt x="1422" y="1739"/>
                  </a:lnTo>
                  <a:lnTo>
                    <a:pt x="1423" y="1736"/>
                  </a:lnTo>
                  <a:lnTo>
                    <a:pt x="1425" y="1732"/>
                  </a:lnTo>
                  <a:lnTo>
                    <a:pt x="1428" y="1720"/>
                  </a:lnTo>
                  <a:lnTo>
                    <a:pt x="1431" y="1705"/>
                  </a:lnTo>
                  <a:lnTo>
                    <a:pt x="1446" y="1720"/>
                  </a:lnTo>
                  <a:lnTo>
                    <a:pt x="1462" y="1735"/>
                  </a:lnTo>
                  <a:lnTo>
                    <a:pt x="1478" y="1750"/>
                  </a:lnTo>
                  <a:lnTo>
                    <a:pt x="1493" y="1764"/>
                  </a:lnTo>
                  <a:lnTo>
                    <a:pt x="1522" y="1790"/>
                  </a:lnTo>
                  <a:lnTo>
                    <a:pt x="1563" y="1828"/>
                  </a:lnTo>
                  <a:lnTo>
                    <a:pt x="1599" y="1860"/>
                  </a:lnTo>
                  <a:lnTo>
                    <a:pt x="1615" y="1874"/>
                  </a:lnTo>
                  <a:lnTo>
                    <a:pt x="1623" y="1881"/>
                  </a:lnTo>
                  <a:lnTo>
                    <a:pt x="1641" y="1896"/>
                  </a:lnTo>
                  <a:lnTo>
                    <a:pt x="1659" y="1911"/>
                  </a:lnTo>
                  <a:lnTo>
                    <a:pt x="1669" y="1920"/>
                  </a:lnTo>
                  <a:lnTo>
                    <a:pt x="1669" y="1922"/>
                  </a:lnTo>
                  <a:lnTo>
                    <a:pt x="1669" y="1922"/>
                  </a:lnTo>
                  <a:lnTo>
                    <a:pt x="1667" y="1922"/>
                  </a:lnTo>
                  <a:lnTo>
                    <a:pt x="1665" y="1922"/>
                  </a:lnTo>
                  <a:lnTo>
                    <a:pt x="1659" y="1922"/>
                  </a:lnTo>
                  <a:lnTo>
                    <a:pt x="1651" y="1922"/>
                  </a:lnTo>
                  <a:lnTo>
                    <a:pt x="1645" y="1924"/>
                  </a:lnTo>
                  <a:lnTo>
                    <a:pt x="1641" y="1925"/>
                  </a:lnTo>
                  <a:lnTo>
                    <a:pt x="1638" y="1927"/>
                  </a:lnTo>
                  <a:lnTo>
                    <a:pt x="1636" y="1930"/>
                  </a:lnTo>
                  <a:lnTo>
                    <a:pt x="1634" y="1934"/>
                  </a:lnTo>
                  <a:lnTo>
                    <a:pt x="1634" y="1935"/>
                  </a:lnTo>
                  <a:lnTo>
                    <a:pt x="1632" y="1935"/>
                  </a:lnTo>
                  <a:lnTo>
                    <a:pt x="1626" y="1933"/>
                  </a:lnTo>
                  <a:lnTo>
                    <a:pt x="1623" y="1933"/>
                  </a:lnTo>
                  <a:lnTo>
                    <a:pt x="1619" y="1933"/>
                  </a:lnTo>
                  <a:lnTo>
                    <a:pt x="1614" y="1934"/>
                  </a:lnTo>
                  <a:lnTo>
                    <a:pt x="1610" y="1936"/>
                  </a:lnTo>
                  <a:lnTo>
                    <a:pt x="1607" y="1938"/>
                  </a:lnTo>
                  <a:lnTo>
                    <a:pt x="1604" y="1941"/>
                  </a:lnTo>
                  <a:lnTo>
                    <a:pt x="1603" y="1945"/>
                  </a:lnTo>
                  <a:lnTo>
                    <a:pt x="1602" y="1948"/>
                  </a:lnTo>
                  <a:lnTo>
                    <a:pt x="1602" y="1953"/>
                  </a:lnTo>
                  <a:lnTo>
                    <a:pt x="1602" y="1957"/>
                  </a:lnTo>
                  <a:lnTo>
                    <a:pt x="1599" y="1959"/>
                  </a:lnTo>
                  <a:lnTo>
                    <a:pt x="1591" y="1964"/>
                  </a:lnTo>
                  <a:lnTo>
                    <a:pt x="1586" y="1968"/>
                  </a:lnTo>
                  <a:lnTo>
                    <a:pt x="1582" y="1974"/>
                  </a:lnTo>
                  <a:lnTo>
                    <a:pt x="1578" y="1980"/>
                  </a:lnTo>
                  <a:lnTo>
                    <a:pt x="1575" y="1987"/>
                  </a:lnTo>
                  <a:lnTo>
                    <a:pt x="1574" y="1997"/>
                  </a:lnTo>
                  <a:lnTo>
                    <a:pt x="1574" y="2006"/>
                  </a:lnTo>
                  <a:lnTo>
                    <a:pt x="1577" y="2016"/>
                  </a:lnTo>
                  <a:lnTo>
                    <a:pt x="1580" y="2026"/>
                  </a:lnTo>
                  <a:lnTo>
                    <a:pt x="1585" y="2034"/>
                  </a:lnTo>
                  <a:lnTo>
                    <a:pt x="1590" y="2041"/>
                  </a:lnTo>
                  <a:lnTo>
                    <a:pt x="1595" y="2047"/>
                  </a:lnTo>
                  <a:lnTo>
                    <a:pt x="1601" y="2051"/>
                  </a:lnTo>
                  <a:lnTo>
                    <a:pt x="1601" y="2042"/>
                  </a:lnTo>
                  <a:lnTo>
                    <a:pt x="1602" y="2034"/>
                  </a:lnTo>
                  <a:lnTo>
                    <a:pt x="1604" y="2027"/>
                  </a:lnTo>
                  <a:lnTo>
                    <a:pt x="1607" y="2018"/>
                  </a:lnTo>
                  <a:lnTo>
                    <a:pt x="1609" y="2014"/>
                  </a:lnTo>
                  <a:lnTo>
                    <a:pt x="1611" y="2010"/>
                  </a:lnTo>
                  <a:lnTo>
                    <a:pt x="1614" y="2006"/>
                  </a:lnTo>
                  <a:lnTo>
                    <a:pt x="1618" y="2004"/>
                  </a:lnTo>
                  <a:lnTo>
                    <a:pt x="1620" y="2006"/>
                  </a:lnTo>
                  <a:lnTo>
                    <a:pt x="1624" y="2011"/>
                  </a:lnTo>
                  <a:lnTo>
                    <a:pt x="1627" y="2013"/>
                  </a:lnTo>
                  <a:lnTo>
                    <a:pt x="1631" y="2014"/>
                  </a:lnTo>
                  <a:lnTo>
                    <a:pt x="1636" y="2015"/>
                  </a:lnTo>
                  <a:lnTo>
                    <a:pt x="1642" y="2014"/>
                  </a:lnTo>
                  <a:lnTo>
                    <a:pt x="1648" y="2012"/>
                  </a:lnTo>
                  <a:lnTo>
                    <a:pt x="1652" y="2009"/>
                  </a:lnTo>
                  <a:lnTo>
                    <a:pt x="1655" y="2005"/>
                  </a:lnTo>
                  <a:lnTo>
                    <a:pt x="1657" y="2001"/>
                  </a:lnTo>
                  <a:lnTo>
                    <a:pt x="1659" y="1994"/>
                  </a:lnTo>
                  <a:lnTo>
                    <a:pt x="1659" y="1991"/>
                  </a:lnTo>
                  <a:lnTo>
                    <a:pt x="1661" y="1993"/>
                  </a:lnTo>
                  <a:lnTo>
                    <a:pt x="1669" y="1994"/>
                  </a:lnTo>
                  <a:lnTo>
                    <a:pt x="1674" y="1994"/>
                  </a:lnTo>
                  <a:lnTo>
                    <a:pt x="1680" y="1992"/>
                  </a:lnTo>
                  <a:lnTo>
                    <a:pt x="1687" y="1988"/>
                  </a:lnTo>
                  <a:lnTo>
                    <a:pt x="1695" y="1980"/>
                  </a:lnTo>
                  <a:lnTo>
                    <a:pt x="1699" y="1977"/>
                  </a:lnTo>
                  <a:lnTo>
                    <a:pt x="1703" y="1975"/>
                  </a:lnTo>
                  <a:lnTo>
                    <a:pt x="1707" y="1974"/>
                  </a:lnTo>
                  <a:lnTo>
                    <a:pt x="1711" y="1973"/>
                  </a:lnTo>
                  <a:lnTo>
                    <a:pt x="1715" y="1973"/>
                  </a:lnTo>
                  <a:lnTo>
                    <a:pt x="1718" y="1974"/>
                  </a:lnTo>
                  <a:lnTo>
                    <a:pt x="1721" y="1975"/>
                  </a:lnTo>
                  <a:lnTo>
                    <a:pt x="1724" y="1976"/>
                  </a:lnTo>
                  <a:lnTo>
                    <a:pt x="1729" y="1981"/>
                  </a:lnTo>
                  <a:lnTo>
                    <a:pt x="1735" y="1989"/>
                  </a:lnTo>
                  <a:lnTo>
                    <a:pt x="1741" y="1999"/>
                  </a:lnTo>
                  <a:lnTo>
                    <a:pt x="1746" y="2010"/>
                  </a:lnTo>
                  <a:lnTo>
                    <a:pt x="1748" y="2019"/>
                  </a:lnTo>
                  <a:lnTo>
                    <a:pt x="1751" y="2030"/>
                  </a:lnTo>
                  <a:lnTo>
                    <a:pt x="1754" y="2042"/>
                  </a:lnTo>
                  <a:lnTo>
                    <a:pt x="1757" y="2051"/>
                  </a:lnTo>
                  <a:lnTo>
                    <a:pt x="1759" y="2057"/>
                  </a:lnTo>
                  <a:lnTo>
                    <a:pt x="1762" y="2062"/>
                  </a:lnTo>
                  <a:lnTo>
                    <a:pt x="1765" y="2064"/>
                  </a:lnTo>
                  <a:lnTo>
                    <a:pt x="1767" y="2065"/>
                  </a:lnTo>
                  <a:lnTo>
                    <a:pt x="1765" y="2069"/>
                  </a:lnTo>
                  <a:lnTo>
                    <a:pt x="1763" y="2072"/>
                  </a:lnTo>
                  <a:lnTo>
                    <a:pt x="1762" y="2077"/>
                  </a:lnTo>
                  <a:lnTo>
                    <a:pt x="1761" y="2081"/>
                  </a:lnTo>
                  <a:lnTo>
                    <a:pt x="1761" y="2086"/>
                  </a:lnTo>
                  <a:lnTo>
                    <a:pt x="1761" y="2091"/>
                  </a:lnTo>
                  <a:lnTo>
                    <a:pt x="1763" y="2095"/>
                  </a:lnTo>
                  <a:lnTo>
                    <a:pt x="1764" y="2100"/>
                  </a:lnTo>
                  <a:lnTo>
                    <a:pt x="1768" y="2106"/>
                  </a:lnTo>
                  <a:lnTo>
                    <a:pt x="1772" y="2109"/>
                  </a:lnTo>
                  <a:lnTo>
                    <a:pt x="1776" y="2111"/>
                  </a:lnTo>
                  <a:lnTo>
                    <a:pt x="1780" y="2113"/>
                  </a:lnTo>
                  <a:lnTo>
                    <a:pt x="1786" y="2113"/>
                  </a:lnTo>
                  <a:lnTo>
                    <a:pt x="1789" y="2113"/>
                  </a:lnTo>
                  <a:lnTo>
                    <a:pt x="1790" y="2115"/>
                  </a:lnTo>
                  <a:lnTo>
                    <a:pt x="1794" y="2116"/>
                  </a:lnTo>
                  <a:lnTo>
                    <a:pt x="1798" y="2120"/>
                  </a:lnTo>
                  <a:lnTo>
                    <a:pt x="1801" y="2125"/>
                  </a:lnTo>
                  <a:lnTo>
                    <a:pt x="1804" y="2133"/>
                  </a:lnTo>
                  <a:lnTo>
                    <a:pt x="1806" y="2142"/>
                  </a:lnTo>
                  <a:lnTo>
                    <a:pt x="1807" y="2149"/>
                  </a:lnTo>
                  <a:lnTo>
                    <a:pt x="1807" y="2156"/>
                  </a:lnTo>
                  <a:lnTo>
                    <a:pt x="1807" y="2166"/>
                  </a:lnTo>
                  <a:lnTo>
                    <a:pt x="1809" y="2170"/>
                  </a:lnTo>
                  <a:lnTo>
                    <a:pt x="1815" y="2166"/>
                  </a:lnTo>
                  <a:lnTo>
                    <a:pt x="1821" y="2162"/>
                  </a:lnTo>
                  <a:lnTo>
                    <a:pt x="1826" y="2157"/>
                  </a:lnTo>
                  <a:lnTo>
                    <a:pt x="1830" y="2151"/>
                  </a:lnTo>
                  <a:lnTo>
                    <a:pt x="1833" y="2145"/>
                  </a:lnTo>
                  <a:lnTo>
                    <a:pt x="1836" y="2138"/>
                  </a:lnTo>
                  <a:lnTo>
                    <a:pt x="1837" y="2132"/>
                  </a:lnTo>
                  <a:lnTo>
                    <a:pt x="1838" y="2126"/>
                  </a:lnTo>
                  <a:lnTo>
                    <a:pt x="1837" y="2118"/>
                  </a:lnTo>
                  <a:lnTo>
                    <a:pt x="1835" y="2108"/>
                  </a:lnTo>
                  <a:lnTo>
                    <a:pt x="1833" y="2100"/>
                  </a:lnTo>
                  <a:lnTo>
                    <a:pt x="1830" y="2094"/>
                  </a:lnTo>
                  <a:lnTo>
                    <a:pt x="1833" y="2091"/>
                  </a:lnTo>
                  <a:lnTo>
                    <a:pt x="1835" y="2089"/>
                  </a:lnTo>
                  <a:lnTo>
                    <a:pt x="1837" y="2085"/>
                  </a:lnTo>
                  <a:lnTo>
                    <a:pt x="1838" y="2081"/>
                  </a:lnTo>
                  <a:lnTo>
                    <a:pt x="1839" y="2075"/>
                  </a:lnTo>
                  <a:lnTo>
                    <a:pt x="1837" y="2067"/>
                  </a:lnTo>
                  <a:lnTo>
                    <a:pt x="1834" y="2062"/>
                  </a:lnTo>
                  <a:lnTo>
                    <a:pt x="1830" y="2056"/>
                  </a:lnTo>
                  <a:lnTo>
                    <a:pt x="1827" y="2055"/>
                  </a:lnTo>
                  <a:lnTo>
                    <a:pt x="1824" y="2054"/>
                  </a:lnTo>
                  <a:lnTo>
                    <a:pt x="1821" y="2053"/>
                  </a:lnTo>
                  <a:lnTo>
                    <a:pt x="1817" y="2053"/>
                  </a:lnTo>
                  <a:lnTo>
                    <a:pt x="1816" y="2045"/>
                  </a:lnTo>
                  <a:lnTo>
                    <a:pt x="1812" y="2038"/>
                  </a:lnTo>
                  <a:lnTo>
                    <a:pt x="1808" y="2030"/>
                  </a:lnTo>
                  <a:lnTo>
                    <a:pt x="1802" y="2022"/>
                  </a:lnTo>
                  <a:lnTo>
                    <a:pt x="1796" y="2012"/>
                  </a:lnTo>
                  <a:lnTo>
                    <a:pt x="1791" y="2001"/>
                  </a:lnTo>
                  <a:lnTo>
                    <a:pt x="1788" y="1993"/>
                  </a:lnTo>
                  <a:lnTo>
                    <a:pt x="1788" y="1988"/>
                  </a:lnTo>
                  <a:lnTo>
                    <a:pt x="1789" y="1987"/>
                  </a:lnTo>
                  <a:lnTo>
                    <a:pt x="1792" y="1986"/>
                  </a:lnTo>
                  <a:lnTo>
                    <a:pt x="1795" y="1984"/>
                  </a:lnTo>
                  <a:lnTo>
                    <a:pt x="1800" y="1984"/>
                  </a:lnTo>
                  <a:lnTo>
                    <a:pt x="1806" y="1984"/>
                  </a:lnTo>
                  <a:lnTo>
                    <a:pt x="1813" y="1985"/>
                  </a:lnTo>
                  <a:lnTo>
                    <a:pt x="1821" y="1988"/>
                  </a:lnTo>
                  <a:lnTo>
                    <a:pt x="1831" y="1994"/>
                  </a:lnTo>
                  <a:lnTo>
                    <a:pt x="1838" y="1999"/>
                  </a:lnTo>
                  <a:lnTo>
                    <a:pt x="1845" y="2001"/>
                  </a:lnTo>
                  <a:lnTo>
                    <a:pt x="1850" y="2003"/>
                  </a:lnTo>
                  <a:lnTo>
                    <a:pt x="1855" y="2003"/>
                  </a:lnTo>
                  <a:lnTo>
                    <a:pt x="1861" y="2002"/>
                  </a:lnTo>
                  <a:lnTo>
                    <a:pt x="1862" y="2002"/>
                  </a:lnTo>
                  <a:lnTo>
                    <a:pt x="1864" y="2004"/>
                  </a:lnTo>
                  <a:lnTo>
                    <a:pt x="1868" y="2011"/>
                  </a:lnTo>
                  <a:lnTo>
                    <a:pt x="1872" y="2014"/>
                  </a:lnTo>
                  <a:lnTo>
                    <a:pt x="1877" y="2018"/>
                  </a:lnTo>
                  <a:lnTo>
                    <a:pt x="1882" y="2022"/>
                  </a:lnTo>
                  <a:lnTo>
                    <a:pt x="1889" y="2024"/>
                  </a:lnTo>
                  <a:lnTo>
                    <a:pt x="1894" y="2025"/>
                  </a:lnTo>
                  <a:lnTo>
                    <a:pt x="1899" y="2024"/>
                  </a:lnTo>
                  <a:lnTo>
                    <a:pt x="1903" y="2023"/>
                  </a:lnTo>
                  <a:lnTo>
                    <a:pt x="1907" y="2020"/>
                  </a:lnTo>
                  <a:lnTo>
                    <a:pt x="1911" y="2018"/>
                  </a:lnTo>
                  <a:lnTo>
                    <a:pt x="1913" y="2015"/>
                  </a:lnTo>
                  <a:lnTo>
                    <a:pt x="1916" y="2012"/>
                  </a:lnTo>
                  <a:lnTo>
                    <a:pt x="1917" y="2009"/>
                  </a:lnTo>
                  <a:lnTo>
                    <a:pt x="1924" y="2009"/>
                  </a:lnTo>
                  <a:lnTo>
                    <a:pt x="1930" y="2011"/>
                  </a:lnTo>
                  <a:lnTo>
                    <a:pt x="1936" y="2013"/>
                  </a:lnTo>
                  <a:lnTo>
                    <a:pt x="1941" y="2015"/>
                  </a:lnTo>
                  <a:lnTo>
                    <a:pt x="1949" y="2020"/>
                  </a:lnTo>
                  <a:lnTo>
                    <a:pt x="1956" y="2027"/>
                  </a:lnTo>
                  <a:lnTo>
                    <a:pt x="1960" y="2032"/>
                  </a:lnTo>
                  <a:lnTo>
                    <a:pt x="1964" y="2037"/>
                  </a:lnTo>
                  <a:lnTo>
                    <a:pt x="1965" y="2039"/>
                  </a:lnTo>
                  <a:lnTo>
                    <a:pt x="1966" y="2039"/>
                  </a:lnTo>
                  <a:lnTo>
                    <a:pt x="1967" y="2039"/>
                  </a:lnTo>
                  <a:lnTo>
                    <a:pt x="1967" y="2039"/>
                  </a:lnTo>
                  <a:lnTo>
                    <a:pt x="1970" y="2026"/>
                  </a:lnTo>
                  <a:lnTo>
                    <a:pt x="1970" y="2013"/>
                  </a:lnTo>
                  <a:lnTo>
                    <a:pt x="1970" y="2005"/>
                  </a:lnTo>
                  <a:lnTo>
                    <a:pt x="1969" y="1999"/>
                  </a:lnTo>
                  <a:lnTo>
                    <a:pt x="1967" y="1993"/>
                  </a:lnTo>
                  <a:lnTo>
                    <a:pt x="1965" y="1987"/>
                  </a:lnTo>
                  <a:lnTo>
                    <a:pt x="1960" y="1979"/>
                  </a:lnTo>
                  <a:lnTo>
                    <a:pt x="1955" y="1974"/>
                  </a:lnTo>
                  <a:lnTo>
                    <a:pt x="1949" y="1970"/>
                  </a:lnTo>
                  <a:lnTo>
                    <a:pt x="1943" y="1965"/>
                  </a:lnTo>
                  <a:lnTo>
                    <a:pt x="1933" y="1961"/>
                  </a:lnTo>
                  <a:lnTo>
                    <a:pt x="1929" y="1960"/>
                  </a:lnTo>
                  <a:lnTo>
                    <a:pt x="1929" y="1958"/>
                  </a:lnTo>
                  <a:lnTo>
                    <a:pt x="1928" y="1951"/>
                  </a:lnTo>
                  <a:lnTo>
                    <a:pt x="1927" y="1948"/>
                  </a:lnTo>
                  <a:lnTo>
                    <a:pt x="1925" y="1945"/>
                  </a:lnTo>
                  <a:lnTo>
                    <a:pt x="1922" y="1941"/>
                  </a:lnTo>
                  <a:lnTo>
                    <a:pt x="1918" y="1938"/>
                  </a:lnTo>
                  <a:lnTo>
                    <a:pt x="1910" y="1935"/>
                  </a:lnTo>
                  <a:lnTo>
                    <a:pt x="1903" y="1934"/>
                  </a:lnTo>
                  <a:lnTo>
                    <a:pt x="1897" y="1934"/>
                  </a:lnTo>
                  <a:lnTo>
                    <a:pt x="1891" y="1936"/>
                  </a:lnTo>
                  <a:lnTo>
                    <a:pt x="1882" y="1940"/>
                  </a:lnTo>
                  <a:lnTo>
                    <a:pt x="1879" y="1943"/>
                  </a:lnTo>
                  <a:lnTo>
                    <a:pt x="1875" y="1940"/>
                  </a:lnTo>
                  <a:lnTo>
                    <a:pt x="1862" y="1937"/>
                  </a:lnTo>
                  <a:lnTo>
                    <a:pt x="1854" y="1936"/>
                  </a:lnTo>
                  <a:lnTo>
                    <a:pt x="1847" y="1936"/>
                  </a:lnTo>
                  <a:lnTo>
                    <a:pt x="1838" y="1936"/>
                  </a:lnTo>
                  <a:lnTo>
                    <a:pt x="1827" y="1935"/>
                  </a:lnTo>
                  <a:lnTo>
                    <a:pt x="1814" y="1934"/>
                  </a:lnTo>
                  <a:lnTo>
                    <a:pt x="1803" y="1931"/>
                  </a:lnTo>
                  <a:lnTo>
                    <a:pt x="1800" y="1928"/>
                  </a:lnTo>
                  <a:lnTo>
                    <a:pt x="1798" y="1926"/>
                  </a:lnTo>
                  <a:lnTo>
                    <a:pt x="1797" y="1923"/>
                  </a:lnTo>
                  <a:lnTo>
                    <a:pt x="1797" y="1921"/>
                  </a:lnTo>
                  <a:lnTo>
                    <a:pt x="1798" y="1919"/>
                  </a:lnTo>
                  <a:lnTo>
                    <a:pt x="1801" y="1917"/>
                  </a:lnTo>
                  <a:lnTo>
                    <a:pt x="1805" y="1914"/>
                  </a:lnTo>
                  <a:lnTo>
                    <a:pt x="1809" y="1913"/>
                  </a:lnTo>
                  <a:lnTo>
                    <a:pt x="1821" y="1910"/>
                  </a:lnTo>
                  <a:lnTo>
                    <a:pt x="1832" y="1906"/>
                  </a:lnTo>
                  <a:lnTo>
                    <a:pt x="1837" y="1903"/>
                  </a:lnTo>
                  <a:lnTo>
                    <a:pt x="1842" y="1899"/>
                  </a:lnTo>
                  <a:lnTo>
                    <a:pt x="1847" y="1895"/>
                  </a:lnTo>
                  <a:lnTo>
                    <a:pt x="1850" y="1891"/>
                  </a:lnTo>
                  <a:lnTo>
                    <a:pt x="1854" y="1893"/>
                  </a:lnTo>
                  <a:lnTo>
                    <a:pt x="1857" y="1894"/>
                  </a:lnTo>
                  <a:lnTo>
                    <a:pt x="1861" y="1895"/>
                  </a:lnTo>
                  <a:lnTo>
                    <a:pt x="1864" y="1895"/>
                  </a:lnTo>
                  <a:lnTo>
                    <a:pt x="1871" y="1894"/>
                  </a:lnTo>
                  <a:lnTo>
                    <a:pt x="1878" y="1890"/>
                  </a:lnTo>
                  <a:lnTo>
                    <a:pt x="1883" y="1885"/>
                  </a:lnTo>
                  <a:lnTo>
                    <a:pt x="1887" y="1879"/>
                  </a:lnTo>
                  <a:lnTo>
                    <a:pt x="1888" y="1874"/>
                  </a:lnTo>
                  <a:lnTo>
                    <a:pt x="1889" y="1871"/>
                  </a:lnTo>
                  <a:lnTo>
                    <a:pt x="1889" y="1867"/>
                  </a:lnTo>
                  <a:lnTo>
                    <a:pt x="1889" y="1864"/>
                  </a:lnTo>
                  <a:lnTo>
                    <a:pt x="1894" y="1859"/>
                  </a:lnTo>
                  <a:lnTo>
                    <a:pt x="1900" y="1857"/>
                  </a:lnTo>
                  <a:lnTo>
                    <a:pt x="1906" y="1854"/>
                  </a:lnTo>
                  <a:lnTo>
                    <a:pt x="1913" y="1853"/>
                  </a:lnTo>
                  <a:lnTo>
                    <a:pt x="1921" y="1851"/>
                  </a:lnTo>
                  <a:lnTo>
                    <a:pt x="1928" y="1851"/>
                  </a:lnTo>
                  <a:lnTo>
                    <a:pt x="1936" y="1849"/>
                  </a:lnTo>
                  <a:lnTo>
                    <a:pt x="1944" y="1851"/>
                  </a:lnTo>
                  <a:lnTo>
                    <a:pt x="1941" y="1845"/>
                  </a:lnTo>
                  <a:lnTo>
                    <a:pt x="1938" y="1840"/>
                  </a:lnTo>
                  <a:lnTo>
                    <a:pt x="1934" y="1835"/>
                  </a:lnTo>
                  <a:lnTo>
                    <a:pt x="1930" y="1830"/>
                  </a:lnTo>
                  <a:lnTo>
                    <a:pt x="1925" y="1827"/>
                  </a:lnTo>
                  <a:lnTo>
                    <a:pt x="1919" y="1822"/>
                  </a:lnTo>
                  <a:lnTo>
                    <a:pt x="1913" y="1820"/>
                  </a:lnTo>
                  <a:lnTo>
                    <a:pt x="1906" y="1818"/>
                  </a:lnTo>
                  <a:lnTo>
                    <a:pt x="1898" y="1817"/>
                  </a:lnTo>
                  <a:lnTo>
                    <a:pt x="1892" y="1817"/>
                  </a:lnTo>
                  <a:lnTo>
                    <a:pt x="1886" y="1818"/>
                  </a:lnTo>
                  <a:lnTo>
                    <a:pt x="1881" y="1819"/>
                  </a:lnTo>
                  <a:lnTo>
                    <a:pt x="1875" y="1822"/>
                  </a:lnTo>
                  <a:lnTo>
                    <a:pt x="1873" y="1824"/>
                  </a:lnTo>
                  <a:lnTo>
                    <a:pt x="1870" y="1820"/>
                  </a:lnTo>
                  <a:lnTo>
                    <a:pt x="1866" y="1817"/>
                  </a:lnTo>
                  <a:lnTo>
                    <a:pt x="1863" y="1815"/>
                  </a:lnTo>
                  <a:lnTo>
                    <a:pt x="1860" y="1814"/>
                  </a:lnTo>
                  <a:lnTo>
                    <a:pt x="1857" y="1813"/>
                  </a:lnTo>
                  <a:lnTo>
                    <a:pt x="1853" y="1813"/>
                  </a:lnTo>
                  <a:lnTo>
                    <a:pt x="1850" y="1813"/>
                  </a:lnTo>
                  <a:lnTo>
                    <a:pt x="1847" y="1814"/>
                  </a:lnTo>
                  <a:lnTo>
                    <a:pt x="1841" y="1817"/>
                  </a:lnTo>
                  <a:lnTo>
                    <a:pt x="1836" y="1822"/>
                  </a:lnTo>
                  <a:lnTo>
                    <a:pt x="1832" y="1828"/>
                  </a:lnTo>
                  <a:lnTo>
                    <a:pt x="1830" y="1835"/>
                  </a:lnTo>
                  <a:lnTo>
                    <a:pt x="1824" y="1835"/>
                  </a:lnTo>
                  <a:lnTo>
                    <a:pt x="1819" y="1838"/>
                  </a:lnTo>
                  <a:lnTo>
                    <a:pt x="1813" y="1840"/>
                  </a:lnTo>
                  <a:lnTo>
                    <a:pt x="1808" y="1843"/>
                  </a:lnTo>
                  <a:lnTo>
                    <a:pt x="1799" y="1853"/>
                  </a:lnTo>
                  <a:lnTo>
                    <a:pt x="1790" y="1864"/>
                  </a:lnTo>
                  <a:lnTo>
                    <a:pt x="1785" y="1870"/>
                  </a:lnTo>
                  <a:lnTo>
                    <a:pt x="1781" y="1875"/>
                  </a:lnTo>
                  <a:lnTo>
                    <a:pt x="1776" y="1880"/>
                  </a:lnTo>
                  <a:lnTo>
                    <a:pt x="1772" y="1883"/>
                  </a:lnTo>
                  <a:lnTo>
                    <a:pt x="1766" y="1885"/>
                  </a:lnTo>
                  <a:lnTo>
                    <a:pt x="1760" y="1886"/>
                  </a:lnTo>
                  <a:lnTo>
                    <a:pt x="1753" y="1886"/>
                  </a:lnTo>
                  <a:lnTo>
                    <a:pt x="1745" y="1886"/>
                  </a:lnTo>
                  <a:lnTo>
                    <a:pt x="1740" y="1884"/>
                  </a:lnTo>
                  <a:lnTo>
                    <a:pt x="1734" y="1880"/>
                  </a:lnTo>
                  <a:lnTo>
                    <a:pt x="1727" y="1873"/>
                  </a:lnTo>
                  <a:lnTo>
                    <a:pt x="1718" y="1867"/>
                  </a:lnTo>
                  <a:lnTo>
                    <a:pt x="1701" y="1851"/>
                  </a:lnTo>
                  <a:lnTo>
                    <a:pt x="1686" y="1835"/>
                  </a:lnTo>
                  <a:lnTo>
                    <a:pt x="1676" y="1825"/>
                  </a:lnTo>
                  <a:lnTo>
                    <a:pt x="1659" y="1805"/>
                  </a:lnTo>
                  <a:lnTo>
                    <a:pt x="1638" y="1779"/>
                  </a:lnTo>
                  <a:lnTo>
                    <a:pt x="1614" y="1751"/>
                  </a:lnTo>
                  <a:lnTo>
                    <a:pt x="1591" y="1723"/>
                  </a:lnTo>
                  <a:lnTo>
                    <a:pt x="1570" y="1697"/>
                  </a:lnTo>
                  <a:lnTo>
                    <a:pt x="1554" y="1677"/>
                  </a:lnTo>
                  <a:lnTo>
                    <a:pt x="1544" y="1665"/>
                  </a:lnTo>
                  <a:lnTo>
                    <a:pt x="1539" y="1658"/>
                  </a:lnTo>
                  <a:lnTo>
                    <a:pt x="1532" y="1650"/>
                  </a:lnTo>
                  <a:lnTo>
                    <a:pt x="1524" y="1641"/>
                  </a:lnTo>
                  <a:lnTo>
                    <a:pt x="1516" y="1630"/>
                  </a:lnTo>
                  <a:lnTo>
                    <a:pt x="1530" y="1632"/>
                  </a:lnTo>
                  <a:lnTo>
                    <a:pt x="1541" y="1633"/>
                  </a:lnTo>
                  <a:lnTo>
                    <a:pt x="1545" y="1633"/>
                  </a:lnTo>
                  <a:lnTo>
                    <a:pt x="1548" y="1632"/>
                  </a:lnTo>
                  <a:lnTo>
                    <a:pt x="1550" y="1631"/>
                  </a:lnTo>
                  <a:lnTo>
                    <a:pt x="1549" y="1630"/>
                  </a:lnTo>
                  <a:lnTo>
                    <a:pt x="1535" y="1606"/>
                  </a:lnTo>
                  <a:lnTo>
                    <a:pt x="1518" y="1578"/>
                  </a:lnTo>
                  <a:lnTo>
                    <a:pt x="1502" y="1548"/>
                  </a:lnTo>
                  <a:lnTo>
                    <a:pt x="1485" y="1513"/>
                  </a:lnTo>
                  <a:lnTo>
                    <a:pt x="1473" y="1489"/>
                  </a:lnTo>
                  <a:lnTo>
                    <a:pt x="1459" y="1463"/>
                  </a:lnTo>
                  <a:lnTo>
                    <a:pt x="1443" y="1436"/>
                  </a:lnTo>
                  <a:lnTo>
                    <a:pt x="1424" y="1409"/>
                  </a:lnTo>
                  <a:lnTo>
                    <a:pt x="1404" y="1381"/>
                  </a:lnTo>
                  <a:lnTo>
                    <a:pt x="1382" y="1354"/>
                  </a:lnTo>
                  <a:lnTo>
                    <a:pt x="1359" y="1328"/>
                  </a:lnTo>
                  <a:lnTo>
                    <a:pt x="1334" y="1303"/>
                  </a:lnTo>
                  <a:lnTo>
                    <a:pt x="1336" y="1296"/>
                  </a:lnTo>
                  <a:lnTo>
                    <a:pt x="1339" y="1288"/>
                  </a:lnTo>
                  <a:lnTo>
                    <a:pt x="1341" y="1279"/>
                  </a:lnTo>
                  <a:lnTo>
                    <a:pt x="1344" y="1271"/>
                  </a:lnTo>
                  <a:lnTo>
                    <a:pt x="1348" y="1260"/>
                  </a:lnTo>
                  <a:lnTo>
                    <a:pt x="1351" y="1249"/>
                  </a:lnTo>
                  <a:lnTo>
                    <a:pt x="1354" y="1238"/>
                  </a:lnTo>
                  <a:lnTo>
                    <a:pt x="1356" y="1225"/>
                  </a:lnTo>
                  <a:lnTo>
                    <a:pt x="1358" y="1235"/>
                  </a:lnTo>
                  <a:lnTo>
                    <a:pt x="1360" y="1244"/>
                  </a:lnTo>
                  <a:lnTo>
                    <a:pt x="1367" y="1264"/>
                  </a:lnTo>
                  <a:lnTo>
                    <a:pt x="1374" y="1283"/>
                  </a:lnTo>
                  <a:lnTo>
                    <a:pt x="1382" y="1298"/>
                  </a:lnTo>
                  <a:lnTo>
                    <a:pt x="1391" y="1312"/>
                  </a:lnTo>
                  <a:lnTo>
                    <a:pt x="1399" y="1323"/>
                  </a:lnTo>
                  <a:lnTo>
                    <a:pt x="1408" y="1332"/>
                  </a:lnTo>
                  <a:lnTo>
                    <a:pt x="1416" y="1340"/>
                  </a:lnTo>
                  <a:lnTo>
                    <a:pt x="1424" y="1346"/>
                  </a:lnTo>
                  <a:lnTo>
                    <a:pt x="1432" y="1351"/>
                  </a:lnTo>
                  <a:lnTo>
                    <a:pt x="1439" y="1354"/>
                  </a:lnTo>
                  <a:lnTo>
                    <a:pt x="1445" y="1356"/>
                  </a:lnTo>
                  <a:lnTo>
                    <a:pt x="1451" y="1356"/>
                  </a:lnTo>
                  <a:lnTo>
                    <a:pt x="1455" y="1356"/>
                  </a:lnTo>
                  <a:lnTo>
                    <a:pt x="1458" y="1354"/>
                  </a:lnTo>
                  <a:lnTo>
                    <a:pt x="1459" y="1352"/>
                  </a:lnTo>
                  <a:lnTo>
                    <a:pt x="1459" y="1349"/>
                  </a:lnTo>
                  <a:lnTo>
                    <a:pt x="1454" y="1331"/>
                  </a:lnTo>
                  <a:lnTo>
                    <a:pt x="1449" y="1313"/>
                  </a:lnTo>
                  <a:lnTo>
                    <a:pt x="1444" y="1295"/>
                  </a:lnTo>
                  <a:lnTo>
                    <a:pt x="1441" y="1274"/>
                  </a:lnTo>
                  <a:lnTo>
                    <a:pt x="1440" y="1263"/>
                  </a:lnTo>
                  <a:lnTo>
                    <a:pt x="1438" y="1246"/>
                  </a:lnTo>
                  <a:lnTo>
                    <a:pt x="1435" y="1225"/>
                  </a:lnTo>
                  <a:lnTo>
                    <a:pt x="1433" y="1203"/>
                  </a:lnTo>
                  <a:lnTo>
                    <a:pt x="1440" y="1231"/>
                  </a:lnTo>
                  <a:lnTo>
                    <a:pt x="1448" y="1261"/>
                  </a:lnTo>
                  <a:lnTo>
                    <a:pt x="1458" y="1293"/>
                  </a:lnTo>
                  <a:lnTo>
                    <a:pt x="1470" y="1328"/>
                  </a:lnTo>
                  <a:lnTo>
                    <a:pt x="1480" y="1354"/>
                  </a:lnTo>
                  <a:lnTo>
                    <a:pt x="1489" y="1378"/>
                  </a:lnTo>
                  <a:lnTo>
                    <a:pt x="1499" y="1397"/>
                  </a:lnTo>
                  <a:lnTo>
                    <a:pt x="1509" y="1415"/>
                  </a:lnTo>
                  <a:lnTo>
                    <a:pt x="1519" y="1430"/>
                  </a:lnTo>
                  <a:lnTo>
                    <a:pt x="1528" y="1442"/>
                  </a:lnTo>
                  <a:lnTo>
                    <a:pt x="1537" y="1452"/>
                  </a:lnTo>
                  <a:lnTo>
                    <a:pt x="1545" y="1460"/>
                  </a:lnTo>
                  <a:lnTo>
                    <a:pt x="1553" y="1467"/>
                  </a:lnTo>
                  <a:lnTo>
                    <a:pt x="1559" y="1470"/>
                  </a:lnTo>
                  <a:lnTo>
                    <a:pt x="1565" y="1473"/>
                  </a:lnTo>
                  <a:lnTo>
                    <a:pt x="1570" y="1473"/>
                  </a:lnTo>
                  <a:lnTo>
                    <a:pt x="1573" y="1473"/>
                  </a:lnTo>
                  <a:lnTo>
                    <a:pt x="1576" y="1471"/>
                  </a:lnTo>
                  <a:lnTo>
                    <a:pt x="1577" y="1469"/>
                  </a:lnTo>
                  <a:lnTo>
                    <a:pt x="1576" y="1464"/>
                  </a:lnTo>
                  <a:lnTo>
                    <a:pt x="1568" y="1442"/>
                  </a:lnTo>
                  <a:lnTo>
                    <a:pt x="1559" y="1417"/>
                  </a:lnTo>
                  <a:lnTo>
                    <a:pt x="1552" y="1391"/>
                  </a:lnTo>
                  <a:lnTo>
                    <a:pt x="1545" y="1363"/>
                  </a:lnTo>
                  <a:lnTo>
                    <a:pt x="1543" y="1351"/>
                  </a:lnTo>
                  <a:lnTo>
                    <a:pt x="1539" y="1332"/>
                  </a:lnTo>
                  <a:lnTo>
                    <a:pt x="1545" y="1345"/>
                  </a:lnTo>
                  <a:lnTo>
                    <a:pt x="1550" y="1355"/>
                  </a:lnTo>
                  <a:lnTo>
                    <a:pt x="1555" y="1364"/>
                  </a:lnTo>
                  <a:lnTo>
                    <a:pt x="1560" y="1372"/>
                  </a:lnTo>
                  <a:lnTo>
                    <a:pt x="1567" y="1383"/>
                  </a:lnTo>
                  <a:lnTo>
                    <a:pt x="1575" y="1393"/>
                  </a:lnTo>
                  <a:lnTo>
                    <a:pt x="1583" y="1403"/>
                  </a:lnTo>
                  <a:lnTo>
                    <a:pt x="1592" y="1414"/>
                  </a:lnTo>
                  <a:lnTo>
                    <a:pt x="1612" y="1433"/>
                  </a:lnTo>
                  <a:lnTo>
                    <a:pt x="1633" y="1452"/>
                  </a:lnTo>
                  <a:lnTo>
                    <a:pt x="1656" y="1469"/>
                  </a:lnTo>
                  <a:lnTo>
                    <a:pt x="1678" y="1484"/>
                  </a:lnTo>
                  <a:lnTo>
                    <a:pt x="1689" y="1490"/>
                  </a:lnTo>
                  <a:lnTo>
                    <a:pt x="1699" y="1496"/>
                  </a:lnTo>
                  <a:lnTo>
                    <a:pt x="1710" y="1500"/>
                  </a:lnTo>
                  <a:lnTo>
                    <a:pt x="1719" y="1503"/>
                  </a:lnTo>
                  <a:lnTo>
                    <a:pt x="1732" y="1508"/>
                  </a:lnTo>
                  <a:lnTo>
                    <a:pt x="1745" y="1510"/>
                  </a:lnTo>
                  <a:lnTo>
                    <a:pt x="1758" y="1512"/>
                  </a:lnTo>
                  <a:lnTo>
                    <a:pt x="1769" y="1513"/>
                  </a:lnTo>
                  <a:lnTo>
                    <a:pt x="1780" y="1514"/>
                  </a:lnTo>
                  <a:lnTo>
                    <a:pt x="1791" y="1513"/>
                  </a:lnTo>
                  <a:lnTo>
                    <a:pt x="1800" y="1512"/>
                  </a:lnTo>
                  <a:lnTo>
                    <a:pt x="1808" y="1511"/>
                  </a:lnTo>
                  <a:lnTo>
                    <a:pt x="1816" y="1509"/>
                  </a:lnTo>
                  <a:lnTo>
                    <a:pt x="1822" y="1507"/>
                  </a:lnTo>
                  <a:lnTo>
                    <a:pt x="1826" y="1503"/>
                  </a:lnTo>
                  <a:lnTo>
                    <a:pt x="1830" y="1499"/>
                  </a:lnTo>
                  <a:lnTo>
                    <a:pt x="1832" y="1496"/>
                  </a:lnTo>
                  <a:lnTo>
                    <a:pt x="1832" y="1490"/>
                  </a:lnTo>
                  <a:lnTo>
                    <a:pt x="1830" y="1486"/>
                  </a:lnTo>
                  <a:lnTo>
                    <a:pt x="1827" y="1481"/>
                  </a:lnTo>
                  <a:lnTo>
                    <a:pt x="1809" y="1460"/>
                  </a:lnTo>
                  <a:lnTo>
                    <a:pt x="1782" y="1429"/>
                  </a:lnTo>
                  <a:lnTo>
                    <a:pt x="1766" y="1409"/>
                  </a:lnTo>
                  <a:lnTo>
                    <a:pt x="1750" y="1386"/>
                  </a:lnTo>
                  <a:lnTo>
                    <a:pt x="1732" y="1363"/>
                  </a:lnTo>
                  <a:lnTo>
                    <a:pt x="1714" y="1336"/>
                  </a:lnTo>
                  <a:lnTo>
                    <a:pt x="1724" y="1348"/>
                  </a:lnTo>
                  <a:lnTo>
                    <a:pt x="1734" y="1357"/>
                  </a:lnTo>
                  <a:lnTo>
                    <a:pt x="1755" y="1379"/>
                  </a:lnTo>
                  <a:lnTo>
                    <a:pt x="1773" y="1397"/>
                  </a:lnTo>
                  <a:lnTo>
                    <a:pt x="1791" y="1414"/>
                  </a:lnTo>
                  <a:lnTo>
                    <a:pt x="1808" y="1428"/>
                  </a:lnTo>
                  <a:lnTo>
                    <a:pt x="1826" y="1439"/>
                  </a:lnTo>
                  <a:lnTo>
                    <a:pt x="1845" y="1451"/>
                  </a:lnTo>
                  <a:lnTo>
                    <a:pt x="1866" y="1462"/>
                  </a:lnTo>
                  <a:lnTo>
                    <a:pt x="1891" y="1473"/>
                  </a:lnTo>
                  <a:lnTo>
                    <a:pt x="1905" y="1478"/>
                  </a:lnTo>
                  <a:lnTo>
                    <a:pt x="1920" y="1483"/>
                  </a:lnTo>
                  <a:lnTo>
                    <a:pt x="1933" y="1485"/>
                  </a:lnTo>
                  <a:lnTo>
                    <a:pt x="1946" y="1486"/>
                  </a:lnTo>
                  <a:lnTo>
                    <a:pt x="1959" y="1487"/>
                  </a:lnTo>
                  <a:lnTo>
                    <a:pt x="1971" y="1486"/>
                  </a:lnTo>
                  <a:lnTo>
                    <a:pt x="1981" y="1485"/>
                  </a:lnTo>
                  <a:lnTo>
                    <a:pt x="1991" y="1484"/>
                  </a:lnTo>
                  <a:lnTo>
                    <a:pt x="2000" y="1481"/>
                  </a:lnTo>
                  <a:lnTo>
                    <a:pt x="2007" y="1478"/>
                  </a:lnTo>
                  <a:lnTo>
                    <a:pt x="2013" y="1475"/>
                  </a:lnTo>
                  <a:lnTo>
                    <a:pt x="2017" y="1473"/>
                  </a:lnTo>
                  <a:lnTo>
                    <a:pt x="2020" y="1470"/>
                  </a:lnTo>
                  <a:lnTo>
                    <a:pt x="2021" y="1468"/>
                  </a:lnTo>
                  <a:lnTo>
                    <a:pt x="2020" y="1465"/>
                  </a:lnTo>
                  <a:lnTo>
                    <a:pt x="2018" y="1463"/>
                  </a:lnTo>
                  <a:lnTo>
                    <a:pt x="2006" y="1458"/>
                  </a:lnTo>
                  <a:lnTo>
                    <a:pt x="1990" y="1449"/>
                  </a:lnTo>
                  <a:lnTo>
                    <a:pt x="1972" y="1438"/>
                  </a:lnTo>
                  <a:lnTo>
                    <a:pt x="1953" y="1425"/>
                  </a:lnTo>
                  <a:lnTo>
                    <a:pt x="1934" y="1412"/>
                  </a:lnTo>
                  <a:lnTo>
                    <a:pt x="1916" y="1399"/>
                  </a:lnTo>
                  <a:lnTo>
                    <a:pt x="1900" y="1388"/>
                  </a:lnTo>
                  <a:lnTo>
                    <a:pt x="1888" y="1377"/>
                  </a:lnTo>
                  <a:lnTo>
                    <a:pt x="1859" y="1349"/>
                  </a:lnTo>
                  <a:lnTo>
                    <a:pt x="1830" y="1319"/>
                  </a:lnTo>
                  <a:lnTo>
                    <a:pt x="1801" y="1290"/>
                  </a:lnTo>
                  <a:lnTo>
                    <a:pt x="1774" y="1260"/>
                  </a:lnTo>
                  <a:lnTo>
                    <a:pt x="1795" y="1276"/>
                  </a:lnTo>
                  <a:lnTo>
                    <a:pt x="1816" y="1290"/>
                  </a:lnTo>
                  <a:lnTo>
                    <a:pt x="1836" y="1302"/>
                  </a:lnTo>
                  <a:lnTo>
                    <a:pt x="1856" y="1312"/>
                  </a:lnTo>
                  <a:lnTo>
                    <a:pt x="1873" y="1318"/>
                  </a:lnTo>
                  <a:lnTo>
                    <a:pt x="1889" y="1324"/>
                  </a:lnTo>
                  <a:lnTo>
                    <a:pt x="1906" y="1329"/>
                  </a:lnTo>
                  <a:lnTo>
                    <a:pt x="1922" y="1333"/>
                  </a:lnTo>
                  <a:lnTo>
                    <a:pt x="1939" y="1337"/>
                  </a:lnTo>
                  <a:lnTo>
                    <a:pt x="1955" y="1340"/>
                  </a:lnTo>
                  <a:lnTo>
                    <a:pt x="1971" y="1341"/>
                  </a:lnTo>
                  <a:lnTo>
                    <a:pt x="1987" y="1343"/>
                  </a:lnTo>
                  <a:lnTo>
                    <a:pt x="2003" y="1343"/>
                  </a:lnTo>
                  <a:lnTo>
                    <a:pt x="2018" y="1343"/>
                  </a:lnTo>
                  <a:lnTo>
                    <a:pt x="2033" y="1343"/>
                  </a:lnTo>
                  <a:lnTo>
                    <a:pt x="2047" y="1342"/>
                  </a:lnTo>
                  <a:lnTo>
                    <a:pt x="2075" y="1339"/>
                  </a:lnTo>
                  <a:lnTo>
                    <a:pt x="2100" y="1333"/>
                  </a:lnTo>
                  <a:lnTo>
                    <a:pt x="2123" y="1327"/>
                  </a:lnTo>
                  <a:lnTo>
                    <a:pt x="2142" y="1320"/>
                  </a:lnTo>
                  <a:lnTo>
                    <a:pt x="2151" y="1316"/>
                  </a:lnTo>
                  <a:lnTo>
                    <a:pt x="2158" y="1313"/>
                  </a:lnTo>
                  <a:lnTo>
                    <a:pt x="2165" y="1309"/>
                  </a:lnTo>
                  <a:lnTo>
                    <a:pt x="2170" y="1305"/>
                  </a:lnTo>
                  <a:lnTo>
                    <a:pt x="2175" y="1301"/>
                  </a:lnTo>
                  <a:lnTo>
                    <a:pt x="2178" y="1297"/>
                  </a:lnTo>
                  <a:lnTo>
                    <a:pt x="2180" y="1293"/>
                  </a:lnTo>
                  <a:lnTo>
                    <a:pt x="2181" y="1289"/>
                  </a:lnTo>
                  <a:lnTo>
                    <a:pt x="2180" y="1286"/>
                  </a:lnTo>
                  <a:lnTo>
                    <a:pt x="2179" y="1283"/>
                  </a:lnTo>
                  <a:lnTo>
                    <a:pt x="2175" y="1279"/>
                  </a:lnTo>
                  <a:lnTo>
                    <a:pt x="2171" y="1277"/>
                  </a:lnTo>
                  <a:lnTo>
                    <a:pt x="2151" y="1269"/>
                  </a:lnTo>
                  <a:lnTo>
                    <a:pt x="2126" y="1257"/>
                  </a:lnTo>
                  <a:lnTo>
                    <a:pt x="2096" y="1244"/>
                  </a:lnTo>
                  <a:lnTo>
                    <a:pt x="2062" y="1229"/>
                  </a:lnTo>
                  <a:lnTo>
                    <a:pt x="2027" y="1211"/>
                  </a:lnTo>
                  <a:lnTo>
                    <a:pt x="1991" y="1193"/>
                  </a:lnTo>
                  <a:lnTo>
                    <a:pt x="1974" y="1182"/>
                  </a:lnTo>
                  <a:lnTo>
                    <a:pt x="1957" y="1172"/>
                  </a:lnTo>
                  <a:lnTo>
                    <a:pt x="1940" y="1161"/>
                  </a:lnTo>
                  <a:lnTo>
                    <a:pt x="1924" y="1151"/>
                  </a:lnTo>
                  <a:lnTo>
                    <a:pt x="1916" y="1144"/>
                  </a:lnTo>
                  <a:lnTo>
                    <a:pt x="1908" y="1137"/>
                  </a:lnTo>
                  <a:lnTo>
                    <a:pt x="1929" y="1150"/>
                  </a:lnTo>
                  <a:lnTo>
                    <a:pt x="1952" y="1163"/>
                  </a:lnTo>
                  <a:lnTo>
                    <a:pt x="1963" y="1169"/>
                  </a:lnTo>
                  <a:lnTo>
                    <a:pt x="1975" y="1174"/>
                  </a:lnTo>
                  <a:lnTo>
                    <a:pt x="1987" y="1179"/>
                  </a:lnTo>
                  <a:lnTo>
                    <a:pt x="2000" y="1183"/>
                  </a:lnTo>
                  <a:lnTo>
                    <a:pt x="2022" y="1190"/>
                  </a:lnTo>
                  <a:lnTo>
                    <a:pt x="2043" y="1194"/>
                  </a:lnTo>
                  <a:lnTo>
                    <a:pt x="2063" y="1198"/>
                  </a:lnTo>
                  <a:lnTo>
                    <a:pt x="2082" y="1200"/>
                  </a:lnTo>
                  <a:lnTo>
                    <a:pt x="2100" y="1203"/>
                  </a:lnTo>
                  <a:lnTo>
                    <a:pt x="2117" y="1204"/>
                  </a:lnTo>
                  <a:lnTo>
                    <a:pt x="2134" y="1203"/>
                  </a:lnTo>
                  <a:lnTo>
                    <a:pt x="2150" y="1201"/>
                  </a:lnTo>
                  <a:lnTo>
                    <a:pt x="2161" y="1199"/>
                  </a:lnTo>
                  <a:lnTo>
                    <a:pt x="2171" y="1197"/>
                  </a:lnTo>
                  <a:lnTo>
                    <a:pt x="2181" y="1194"/>
                  </a:lnTo>
                  <a:lnTo>
                    <a:pt x="2190" y="1190"/>
                  </a:lnTo>
                  <a:lnTo>
                    <a:pt x="2197" y="1185"/>
                  </a:lnTo>
                  <a:lnTo>
                    <a:pt x="2204" y="1180"/>
                  </a:lnTo>
                  <a:lnTo>
                    <a:pt x="2211" y="1174"/>
                  </a:lnTo>
                  <a:lnTo>
                    <a:pt x="2216" y="1169"/>
                  </a:lnTo>
                  <a:lnTo>
                    <a:pt x="2220" y="1165"/>
                  </a:lnTo>
                  <a:lnTo>
                    <a:pt x="2224" y="1159"/>
                  </a:lnTo>
                  <a:lnTo>
                    <a:pt x="2226" y="1155"/>
                  </a:lnTo>
                  <a:lnTo>
                    <a:pt x="2227" y="1151"/>
                  </a:lnTo>
                  <a:lnTo>
                    <a:pt x="2228" y="1146"/>
                  </a:lnTo>
                  <a:lnTo>
                    <a:pt x="2227" y="1144"/>
                  </a:lnTo>
                  <a:lnTo>
                    <a:pt x="2225" y="1142"/>
                  </a:lnTo>
                  <a:lnTo>
                    <a:pt x="2222" y="1141"/>
                  </a:lnTo>
                  <a:close/>
                  <a:moveTo>
                    <a:pt x="273" y="2014"/>
                  </a:moveTo>
                  <a:lnTo>
                    <a:pt x="274" y="2007"/>
                  </a:lnTo>
                  <a:lnTo>
                    <a:pt x="275" y="2000"/>
                  </a:lnTo>
                  <a:lnTo>
                    <a:pt x="276" y="1993"/>
                  </a:lnTo>
                  <a:lnTo>
                    <a:pt x="278" y="1988"/>
                  </a:lnTo>
                  <a:lnTo>
                    <a:pt x="282" y="1984"/>
                  </a:lnTo>
                  <a:lnTo>
                    <a:pt x="286" y="1979"/>
                  </a:lnTo>
                  <a:lnTo>
                    <a:pt x="290" y="1976"/>
                  </a:lnTo>
                  <a:lnTo>
                    <a:pt x="295" y="1974"/>
                  </a:lnTo>
                  <a:lnTo>
                    <a:pt x="304" y="1971"/>
                  </a:lnTo>
                  <a:lnTo>
                    <a:pt x="307" y="1970"/>
                  </a:lnTo>
                  <a:lnTo>
                    <a:pt x="313" y="1996"/>
                  </a:lnTo>
                  <a:lnTo>
                    <a:pt x="299" y="1999"/>
                  </a:lnTo>
                  <a:lnTo>
                    <a:pt x="288" y="2002"/>
                  </a:lnTo>
                  <a:lnTo>
                    <a:pt x="284" y="2004"/>
                  </a:lnTo>
                  <a:lnTo>
                    <a:pt x="280" y="2006"/>
                  </a:lnTo>
                  <a:lnTo>
                    <a:pt x="276" y="2010"/>
                  </a:lnTo>
                  <a:lnTo>
                    <a:pt x="273" y="2014"/>
                  </a:lnTo>
                  <a:close/>
                  <a:moveTo>
                    <a:pt x="1929" y="1970"/>
                  </a:moveTo>
                  <a:lnTo>
                    <a:pt x="1932" y="1971"/>
                  </a:lnTo>
                  <a:lnTo>
                    <a:pt x="1940" y="1974"/>
                  </a:lnTo>
                  <a:lnTo>
                    <a:pt x="1945" y="1976"/>
                  </a:lnTo>
                  <a:lnTo>
                    <a:pt x="1949" y="1979"/>
                  </a:lnTo>
                  <a:lnTo>
                    <a:pt x="1953" y="1984"/>
                  </a:lnTo>
                  <a:lnTo>
                    <a:pt x="1956" y="1988"/>
                  </a:lnTo>
                  <a:lnTo>
                    <a:pt x="1959" y="1993"/>
                  </a:lnTo>
                  <a:lnTo>
                    <a:pt x="1960" y="2000"/>
                  </a:lnTo>
                  <a:lnTo>
                    <a:pt x="1961" y="2007"/>
                  </a:lnTo>
                  <a:lnTo>
                    <a:pt x="1962" y="2014"/>
                  </a:lnTo>
                  <a:lnTo>
                    <a:pt x="1959" y="2010"/>
                  </a:lnTo>
                  <a:lnTo>
                    <a:pt x="1955" y="2006"/>
                  </a:lnTo>
                  <a:lnTo>
                    <a:pt x="1951" y="2004"/>
                  </a:lnTo>
                  <a:lnTo>
                    <a:pt x="1947" y="2002"/>
                  </a:lnTo>
                  <a:lnTo>
                    <a:pt x="1936" y="1999"/>
                  </a:lnTo>
                  <a:lnTo>
                    <a:pt x="1922" y="1996"/>
                  </a:lnTo>
                  <a:lnTo>
                    <a:pt x="1929" y="1970"/>
                  </a:lnTo>
                  <a:close/>
                  <a:moveTo>
                    <a:pt x="2209" y="991"/>
                  </a:moveTo>
                  <a:lnTo>
                    <a:pt x="2206" y="996"/>
                  </a:lnTo>
                  <a:lnTo>
                    <a:pt x="2202" y="1001"/>
                  </a:lnTo>
                  <a:lnTo>
                    <a:pt x="2197" y="1008"/>
                  </a:lnTo>
                  <a:lnTo>
                    <a:pt x="2190" y="1015"/>
                  </a:lnTo>
                  <a:lnTo>
                    <a:pt x="2181" y="1023"/>
                  </a:lnTo>
                  <a:lnTo>
                    <a:pt x="2171" y="1031"/>
                  </a:lnTo>
                  <a:lnTo>
                    <a:pt x="2159" y="1038"/>
                  </a:lnTo>
                  <a:lnTo>
                    <a:pt x="2145" y="1046"/>
                  </a:lnTo>
                  <a:lnTo>
                    <a:pt x="2130" y="1052"/>
                  </a:lnTo>
                  <a:lnTo>
                    <a:pt x="2113" y="1059"/>
                  </a:lnTo>
                  <a:lnTo>
                    <a:pt x="2094" y="1063"/>
                  </a:lnTo>
                  <a:lnTo>
                    <a:pt x="2073" y="1067"/>
                  </a:lnTo>
                  <a:lnTo>
                    <a:pt x="2050" y="1069"/>
                  </a:lnTo>
                  <a:lnTo>
                    <a:pt x="2026" y="1071"/>
                  </a:lnTo>
                  <a:lnTo>
                    <a:pt x="2000" y="1069"/>
                  </a:lnTo>
                  <a:lnTo>
                    <a:pt x="1972" y="1067"/>
                  </a:lnTo>
                  <a:lnTo>
                    <a:pt x="1954" y="1064"/>
                  </a:lnTo>
                  <a:lnTo>
                    <a:pt x="1935" y="1060"/>
                  </a:lnTo>
                  <a:lnTo>
                    <a:pt x="1917" y="1054"/>
                  </a:lnTo>
                  <a:lnTo>
                    <a:pt x="1899" y="1049"/>
                  </a:lnTo>
                  <a:lnTo>
                    <a:pt x="1882" y="1042"/>
                  </a:lnTo>
                  <a:lnTo>
                    <a:pt x="1865" y="1035"/>
                  </a:lnTo>
                  <a:lnTo>
                    <a:pt x="1850" y="1027"/>
                  </a:lnTo>
                  <a:lnTo>
                    <a:pt x="1835" y="1020"/>
                  </a:lnTo>
                  <a:lnTo>
                    <a:pt x="1854" y="1015"/>
                  </a:lnTo>
                  <a:lnTo>
                    <a:pt x="1873" y="1010"/>
                  </a:lnTo>
                  <a:lnTo>
                    <a:pt x="1889" y="1003"/>
                  </a:lnTo>
                  <a:lnTo>
                    <a:pt x="1903" y="997"/>
                  </a:lnTo>
                  <a:lnTo>
                    <a:pt x="1915" y="989"/>
                  </a:lnTo>
                  <a:lnTo>
                    <a:pt x="1922" y="983"/>
                  </a:lnTo>
                  <a:lnTo>
                    <a:pt x="1925" y="981"/>
                  </a:lnTo>
                  <a:lnTo>
                    <a:pt x="1926" y="979"/>
                  </a:lnTo>
                  <a:lnTo>
                    <a:pt x="1926" y="976"/>
                  </a:lnTo>
                  <a:lnTo>
                    <a:pt x="1925" y="974"/>
                  </a:lnTo>
                  <a:lnTo>
                    <a:pt x="1908" y="961"/>
                  </a:lnTo>
                  <a:lnTo>
                    <a:pt x="1885" y="943"/>
                  </a:lnTo>
                  <a:lnTo>
                    <a:pt x="1872" y="933"/>
                  </a:lnTo>
                  <a:lnTo>
                    <a:pt x="1861" y="922"/>
                  </a:lnTo>
                  <a:lnTo>
                    <a:pt x="1850" y="910"/>
                  </a:lnTo>
                  <a:lnTo>
                    <a:pt x="1840" y="900"/>
                  </a:lnTo>
                  <a:lnTo>
                    <a:pt x="1829" y="888"/>
                  </a:lnTo>
                  <a:lnTo>
                    <a:pt x="1817" y="876"/>
                  </a:lnTo>
                  <a:lnTo>
                    <a:pt x="1827" y="876"/>
                  </a:lnTo>
                  <a:lnTo>
                    <a:pt x="1836" y="875"/>
                  </a:lnTo>
                  <a:lnTo>
                    <a:pt x="1846" y="874"/>
                  </a:lnTo>
                  <a:lnTo>
                    <a:pt x="1856" y="872"/>
                  </a:lnTo>
                  <a:lnTo>
                    <a:pt x="1864" y="869"/>
                  </a:lnTo>
                  <a:lnTo>
                    <a:pt x="1872" y="867"/>
                  </a:lnTo>
                  <a:lnTo>
                    <a:pt x="1879" y="864"/>
                  </a:lnTo>
                  <a:lnTo>
                    <a:pt x="1887" y="861"/>
                  </a:lnTo>
                  <a:lnTo>
                    <a:pt x="1904" y="873"/>
                  </a:lnTo>
                  <a:lnTo>
                    <a:pt x="1921" y="883"/>
                  </a:lnTo>
                  <a:lnTo>
                    <a:pt x="1937" y="893"/>
                  </a:lnTo>
                  <a:lnTo>
                    <a:pt x="1952" y="902"/>
                  </a:lnTo>
                  <a:lnTo>
                    <a:pt x="1974" y="913"/>
                  </a:lnTo>
                  <a:lnTo>
                    <a:pt x="1995" y="923"/>
                  </a:lnTo>
                  <a:lnTo>
                    <a:pt x="2015" y="932"/>
                  </a:lnTo>
                  <a:lnTo>
                    <a:pt x="2036" y="941"/>
                  </a:lnTo>
                  <a:lnTo>
                    <a:pt x="2075" y="955"/>
                  </a:lnTo>
                  <a:lnTo>
                    <a:pt x="2110" y="967"/>
                  </a:lnTo>
                  <a:lnTo>
                    <a:pt x="2143" y="975"/>
                  </a:lnTo>
                  <a:lnTo>
                    <a:pt x="2170" y="982"/>
                  </a:lnTo>
                  <a:lnTo>
                    <a:pt x="2192" y="987"/>
                  </a:lnTo>
                  <a:lnTo>
                    <a:pt x="2209" y="991"/>
                  </a:lnTo>
                  <a:close/>
                  <a:moveTo>
                    <a:pt x="2056" y="839"/>
                  </a:moveTo>
                  <a:lnTo>
                    <a:pt x="2094" y="844"/>
                  </a:lnTo>
                  <a:lnTo>
                    <a:pt x="2132" y="848"/>
                  </a:lnTo>
                  <a:lnTo>
                    <a:pt x="2165" y="850"/>
                  </a:lnTo>
                  <a:lnTo>
                    <a:pt x="2189" y="849"/>
                  </a:lnTo>
                  <a:lnTo>
                    <a:pt x="2184" y="854"/>
                  </a:lnTo>
                  <a:lnTo>
                    <a:pt x="2174" y="861"/>
                  </a:lnTo>
                  <a:lnTo>
                    <a:pt x="2160" y="867"/>
                  </a:lnTo>
                  <a:lnTo>
                    <a:pt x="2143" y="874"/>
                  </a:lnTo>
                  <a:lnTo>
                    <a:pt x="2122" y="879"/>
                  </a:lnTo>
                  <a:lnTo>
                    <a:pt x="2099" y="884"/>
                  </a:lnTo>
                  <a:lnTo>
                    <a:pt x="2073" y="889"/>
                  </a:lnTo>
                  <a:lnTo>
                    <a:pt x="2046" y="890"/>
                  </a:lnTo>
                  <a:lnTo>
                    <a:pt x="2026" y="890"/>
                  </a:lnTo>
                  <a:lnTo>
                    <a:pt x="2006" y="888"/>
                  </a:lnTo>
                  <a:lnTo>
                    <a:pt x="1986" y="884"/>
                  </a:lnTo>
                  <a:lnTo>
                    <a:pt x="1967" y="880"/>
                  </a:lnTo>
                  <a:lnTo>
                    <a:pt x="1948" y="874"/>
                  </a:lnTo>
                  <a:lnTo>
                    <a:pt x="1930" y="868"/>
                  </a:lnTo>
                  <a:lnTo>
                    <a:pt x="1912" y="861"/>
                  </a:lnTo>
                  <a:lnTo>
                    <a:pt x="1895" y="854"/>
                  </a:lnTo>
                  <a:lnTo>
                    <a:pt x="1910" y="844"/>
                  </a:lnTo>
                  <a:lnTo>
                    <a:pt x="1924" y="835"/>
                  </a:lnTo>
                  <a:lnTo>
                    <a:pt x="1936" y="824"/>
                  </a:lnTo>
                  <a:lnTo>
                    <a:pt x="1946" y="813"/>
                  </a:lnTo>
                  <a:lnTo>
                    <a:pt x="1970" y="820"/>
                  </a:lnTo>
                  <a:lnTo>
                    <a:pt x="1996" y="826"/>
                  </a:lnTo>
                  <a:lnTo>
                    <a:pt x="2025" y="833"/>
                  </a:lnTo>
                  <a:lnTo>
                    <a:pt x="2056" y="839"/>
                  </a:lnTo>
                  <a:close/>
                  <a:moveTo>
                    <a:pt x="2024" y="653"/>
                  </a:moveTo>
                  <a:lnTo>
                    <a:pt x="2055" y="655"/>
                  </a:lnTo>
                  <a:lnTo>
                    <a:pt x="2086" y="655"/>
                  </a:lnTo>
                  <a:lnTo>
                    <a:pt x="2116" y="654"/>
                  </a:lnTo>
                  <a:lnTo>
                    <a:pt x="2145" y="652"/>
                  </a:lnTo>
                  <a:lnTo>
                    <a:pt x="2171" y="649"/>
                  </a:lnTo>
                  <a:lnTo>
                    <a:pt x="2194" y="645"/>
                  </a:lnTo>
                  <a:lnTo>
                    <a:pt x="2214" y="642"/>
                  </a:lnTo>
                  <a:lnTo>
                    <a:pt x="2229" y="638"/>
                  </a:lnTo>
                  <a:lnTo>
                    <a:pt x="2229" y="645"/>
                  </a:lnTo>
                  <a:lnTo>
                    <a:pt x="2227" y="653"/>
                  </a:lnTo>
                  <a:lnTo>
                    <a:pt x="2225" y="662"/>
                  </a:lnTo>
                  <a:lnTo>
                    <a:pt x="2221" y="670"/>
                  </a:lnTo>
                  <a:lnTo>
                    <a:pt x="2217" y="679"/>
                  </a:lnTo>
                  <a:lnTo>
                    <a:pt x="2212" y="688"/>
                  </a:lnTo>
                  <a:lnTo>
                    <a:pt x="2207" y="697"/>
                  </a:lnTo>
                  <a:lnTo>
                    <a:pt x="2200" y="706"/>
                  </a:lnTo>
                  <a:lnTo>
                    <a:pt x="2193" y="716"/>
                  </a:lnTo>
                  <a:lnTo>
                    <a:pt x="2185" y="724"/>
                  </a:lnTo>
                  <a:lnTo>
                    <a:pt x="2175" y="733"/>
                  </a:lnTo>
                  <a:lnTo>
                    <a:pt x="2165" y="742"/>
                  </a:lnTo>
                  <a:lnTo>
                    <a:pt x="2154" y="750"/>
                  </a:lnTo>
                  <a:lnTo>
                    <a:pt x="2143" y="758"/>
                  </a:lnTo>
                  <a:lnTo>
                    <a:pt x="2130" y="764"/>
                  </a:lnTo>
                  <a:lnTo>
                    <a:pt x="2116" y="771"/>
                  </a:lnTo>
                  <a:lnTo>
                    <a:pt x="2097" y="777"/>
                  </a:lnTo>
                  <a:lnTo>
                    <a:pt x="2078" y="783"/>
                  </a:lnTo>
                  <a:lnTo>
                    <a:pt x="2058" y="786"/>
                  </a:lnTo>
                  <a:lnTo>
                    <a:pt x="2037" y="789"/>
                  </a:lnTo>
                  <a:lnTo>
                    <a:pt x="2016" y="791"/>
                  </a:lnTo>
                  <a:lnTo>
                    <a:pt x="1996" y="793"/>
                  </a:lnTo>
                  <a:lnTo>
                    <a:pt x="1977" y="794"/>
                  </a:lnTo>
                  <a:lnTo>
                    <a:pt x="1958" y="793"/>
                  </a:lnTo>
                  <a:lnTo>
                    <a:pt x="1960" y="787"/>
                  </a:lnTo>
                  <a:lnTo>
                    <a:pt x="1961" y="783"/>
                  </a:lnTo>
                  <a:lnTo>
                    <a:pt x="1960" y="780"/>
                  </a:lnTo>
                  <a:lnTo>
                    <a:pt x="1959" y="778"/>
                  </a:lnTo>
                  <a:lnTo>
                    <a:pt x="1941" y="774"/>
                  </a:lnTo>
                  <a:lnTo>
                    <a:pt x="1915" y="767"/>
                  </a:lnTo>
                  <a:lnTo>
                    <a:pt x="1900" y="761"/>
                  </a:lnTo>
                  <a:lnTo>
                    <a:pt x="1886" y="756"/>
                  </a:lnTo>
                  <a:lnTo>
                    <a:pt x="1873" y="750"/>
                  </a:lnTo>
                  <a:lnTo>
                    <a:pt x="1861" y="744"/>
                  </a:lnTo>
                  <a:lnTo>
                    <a:pt x="1855" y="741"/>
                  </a:lnTo>
                  <a:lnTo>
                    <a:pt x="1849" y="737"/>
                  </a:lnTo>
                  <a:lnTo>
                    <a:pt x="1857" y="733"/>
                  </a:lnTo>
                  <a:lnTo>
                    <a:pt x="1865" y="729"/>
                  </a:lnTo>
                  <a:lnTo>
                    <a:pt x="1872" y="724"/>
                  </a:lnTo>
                  <a:lnTo>
                    <a:pt x="1880" y="719"/>
                  </a:lnTo>
                  <a:lnTo>
                    <a:pt x="1894" y="708"/>
                  </a:lnTo>
                  <a:lnTo>
                    <a:pt x="1906" y="698"/>
                  </a:lnTo>
                  <a:lnTo>
                    <a:pt x="1916" y="689"/>
                  </a:lnTo>
                  <a:lnTo>
                    <a:pt x="1925" y="679"/>
                  </a:lnTo>
                  <a:lnTo>
                    <a:pt x="1933" y="669"/>
                  </a:lnTo>
                  <a:lnTo>
                    <a:pt x="1939" y="661"/>
                  </a:lnTo>
                  <a:lnTo>
                    <a:pt x="1943" y="652"/>
                  </a:lnTo>
                  <a:lnTo>
                    <a:pt x="1947" y="644"/>
                  </a:lnTo>
                  <a:lnTo>
                    <a:pt x="1966" y="648"/>
                  </a:lnTo>
                  <a:lnTo>
                    <a:pt x="1985" y="650"/>
                  </a:lnTo>
                  <a:lnTo>
                    <a:pt x="2005" y="652"/>
                  </a:lnTo>
                  <a:lnTo>
                    <a:pt x="2024" y="653"/>
                  </a:lnTo>
                  <a:lnTo>
                    <a:pt x="2024" y="653"/>
                  </a:lnTo>
                  <a:close/>
                  <a:moveTo>
                    <a:pt x="2023" y="553"/>
                  </a:moveTo>
                  <a:lnTo>
                    <a:pt x="2041" y="547"/>
                  </a:lnTo>
                  <a:lnTo>
                    <a:pt x="2063" y="538"/>
                  </a:lnTo>
                  <a:lnTo>
                    <a:pt x="2087" y="527"/>
                  </a:lnTo>
                  <a:lnTo>
                    <a:pt x="2111" y="516"/>
                  </a:lnTo>
                  <a:lnTo>
                    <a:pt x="2136" y="503"/>
                  </a:lnTo>
                  <a:lnTo>
                    <a:pt x="2160" y="490"/>
                  </a:lnTo>
                  <a:lnTo>
                    <a:pt x="2181" y="478"/>
                  </a:lnTo>
                  <a:lnTo>
                    <a:pt x="2198" y="467"/>
                  </a:lnTo>
                  <a:lnTo>
                    <a:pt x="2191" y="487"/>
                  </a:lnTo>
                  <a:lnTo>
                    <a:pt x="2181" y="511"/>
                  </a:lnTo>
                  <a:lnTo>
                    <a:pt x="2175" y="524"/>
                  </a:lnTo>
                  <a:lnTo>
                    <a:pt x="2167" y="536"/>
                  </a:lnTo>
                  <a:lnTo>
                    <a:pt x="2159" y="547"/>
                  </a:lnTo>
                  <a:lnTo>
                    <a:pt x="2149" y="558"/>
                  </a:lnTo>
                  <a:lnTo>
                    <a:pt x="2138" y="566"/>
                  </a:lnTo>
                  <a:lnTo>
                    <a:pt x="2127" y="574"/>
                  </a:lnTo>
                  <a:lnTo>
                    <a:pt x="2116" y="582"/>
                  </a:lnTo>
                  <a:lnTo>
                    <a:pt x="2104" y="588"/>
                  </a:lnTo>
                  <a:lnTo>
                    <a:pt x="2092" y="593"/>
                  </a:lnTo>
                  <a:lnTo>
                    <a:pt x="2080" y="598"/>
                  </a:lnTo>
                  <a:lnTo>
                    <a:pt x="2067" y="603"/>
                  </a:lnTo>
                  <a:lnTo>
                    <a:pt x="2055" y="606"/>
                  </a:lnTo>
                  <a:lnTo>
                    <a:pt x="2029" y="613"/>
                  </a:lnTo>
                  <a:lnTo>
                    <a:pt x="2003" y="619"/>
                  </a:lnTo>
                  <a:lnTo>
                    <a:pt x="1977" y="624"/>
                  </a:lnTo>
                  <a:lnTo>
                    <a:pt x="1951" y="629"/>
                  </a:lnTo>
                  <a:lnTo>
                    <a:pt x="1950" y="624"/>
                  </a:lnTo>
                  <a:lnTo>
                    <a:pt x="1949" y="621"/>
                  </a:lnTo>
                  <a:lnTo>
                    <a:pt x="1946" y="617"/>
                  </a:lnTo>
                  <a:lnTo>
                    <a:pt x="1943" y="616"/>
                  </a:lnTo>
                  <a:lnTo>
                    <a:pt x="1925" y="613"/>
                  </a:lnTo>
                  <a:lnTo>
                    <a:pt x="1906" y="609"/>
                  </a:lnTo>
                  <a:lnTo>
                    <a:pt x="1886" y="604"/>
                  </a:lnTo>
                  <a:lnTo>
                    <a:pt x="1867" y="599"/>
                  </a:lnTo>
                  <a:lnTo>
                    <a:pt x="1890" y="592"/>
                  </a:lnTo>
                  <a:lnTo>
                    <a:pt x="1913" y="585"/>
                  </a:lnTo>
                  <a:lnTo>
                    <a:pt x="1937" y="576"/>
                  </a:lnTo>
                  <a:lnTo>
                    <a:pt x="1961" y="566"/>
                  </a:lnTo>
                  <a:lnTo>
                    <a:pt x="1976" y="564"/>
                  </a:lnTo>
                  <a:lnTo>
                    <a:pt x="1991" y="561"/>
                  </a:lnTo>
                  <a:lnTo>
                    <a:pt x="2007" y="558"/>
                  </a:lnTo>
                  <a:lnTo>
                    <a:pt x="2023" y="553"/>
                  </a:lnTo>
                  <a:lnTo>
                    <a:pt x="2023" y="553"/>
                  </a:lnTo>
                  <a:close/>
                  <a:moveTo>
                    <a:pt x="1978" y="401"/>
                  </a:moveTo>
                  <a:lnTo>
                    <a:pt x="1999" y="389"/>
                  </a:lnTo>
                  <a:lnTo>
                    <a:pt x="2020" y="375"/>
                  </a:lnTo>
                  <a:lnTo>
                    <a:pt x="2040" y="361"/>
                  </a:lnTo>
                  <a:lnTo>
                    <a:pt x="2059" y="346"/>
                  </a:lnTo>
                  <a:lnTo>
                    <a:pt x="2092" y="320"/>
                  </a:lnTo>
                  <a:lnTo>
                    <a:pt x="2111" y="304"/>
                  </a:lnTo>
                  <a:lnTo>
                    <a:pt x="2111" y="318"/>
                  </a:lnTo>
                  <a:lnTo>
                    <a:pt x="2110" y="333"/>
                  </a:lnTo>
                  <a:lnTo>
                    <a:pt x="2108" y="349"/>
                  </a:lnTo>
                  <a:lnTo>
                    <a:pt x="2105" y="365"/>
                  </a:lnTo>
                  <a:lnTo>
                    <a:pt x="2101" y="384"/>
                  </a:lnTo>
                  <a:lnTo>
                    <a:pt x="2096" y="401"/>
                  </a:lnTo>
                  <a:lnTo>
                    <a:pt x="2089" y="418"/>
                  </a:lnTo>
                  <a:lnTo>
                    <a:pt x="2081" y="434"/>
                  </a:lnTo>
                  <a:lnTo>
                    <a:pt x="2075" y="446"/>
                  </a:lnTo>
                  <a:lnTo>
                    <a:pt x="2069" y="457"/>
                  </a:lnTo>
                  <a:lnTo>
                    <a:pt x="2063" y="467"/>
                  </a:lnTo>
                  <a:lnTo>
                    <a:pt x="2056" y="477"/>
                  </a:lnTo>
                  <a:lnTo>
                    <a:pt x="2042" y="493"/>
                  </a:lnTo>
                  <a:lnTo>
                    <a:pt x="2028" y="508"/>
                  </a:lnTo>
                  <a:lnTo>
                    <a:pt x="2013" y="520"/>
                  </a:lnTo>
                  <a:lnTo>
                    <a:pt x="1999" y="532"/>
                  </a:lnTo>
                  <a:lnTo>
                    <a:pt x="1984" y="542"/>
                  </a:lnTo>
                  <a:lnTo>
                    <a:pt x="1970" y="551"/>
                  </a:lnTo>
                  <a:lnTo>
                    <a:pt x="1957" y="559"/>
                  </a:lnTo>
                  <a:lnTo>
                    <a:pt x="1944" y="566"/>
                  </a:lnTo>
                  <a:lnTo>
                    <a:pt x="1931" y="573"/>
                  </a:lnTo>
                  <a:lnTo>
                    <a:pt x="1917" y="579"/>
                  </a:lnTo>
                  <a:lnTo>
                    <a:pt x="1890" y="589"/>
                  </a:lnTo>
                  <a:lnTo>
                    <a:pt x="1864" y="599"/>
                  </a:lnTo>
                  <a:lnTo>
                    <a:pt x="1854" y="597"/>
                  </a:lnTo>
                  <a:lnTo>
                    <a:pt x="1844" y="595"/>
                  </a:lnTo>
                  <a:lnTo>
                    <a:pt x="1835" y="593"/>
                  </a:lnTo>
                  <a:lnTo>
                    <a:pt x="1826" y="593"/>
                  </a:lnTo>
                  <a:lnTo>
                    <a:pt x="1837" y="584"/>
                  </a:lnTo>
                  <a:lnTo>
                    <a:pt x="1846" y="576"/>
                  </a:lnTo>
                  <a:lnTo>
                    <a:pt x="1853" y="568"/>
                  </a:lnTo>
                  <a:lnTo>
                    <a:pt x="1860" y="559"/>
                  </a:lnTo>
                  <a:lnTo>
                    <a:pt x="1867" y="549"/>
                  </a:lnTo>
                  <a:lnTo>
                    <a:pt x="1873" y="539"/>
                  </a:lnTo>
                  <a:lnTo>
                    <a:pt x="1884" y="518"/>
                  </a:lnTo>
                  <a:lnTo>
                    <a:pt x="1892" y="497"/>
                  </a:lnTo>
                  <a:lnTo>
                    <a:pt x="1896" y="487"/>
                  </a:lnTo>
                  <a:lnTo>
                    <a:pt x="1898" y="479"/>
                  </a:lnTo>
                  <a:lnTo>
                    <a:pt x="1900" y="471"/>
                  </a:lnTo>
                  <a:lnTo>
                    <a:pt x="1901" y="465"/>
                  </a:lnTo>
                  <a:lnTo>
                    <a:pt x="1901" y="459"/>
                  </a:lnTo>
                  <a:lnTo>
                    <a:pt x="1899" y="455"/>
                  </a:lnTo>
                  <a:lnTo>
                    <a:pt x="1898" y="454"/>
                  </a:lnTo>
                  <a:lnTo>
                    <a:pt x="1897" y="454"/>
                  </a:lnTo>
                  <a:lnTo>
                    <a:pt x="1896" y="453"/>
                  </a:lnTo>
                  <a:lnTo>
                    <a:pt x="1894" y="454"/>
                  </a:lnTo>
                  <a:lnTo>
                    <a:pt x="1884" y="456"/>
                  </a:lnTo>
                  <a:lnTo>
                    <a:pt x="1871" y="460"/>
                  </a:lnTo>
                  <a:lnTo>
                    <a:pt x="1858" y="464"/>
                  </a:lnTo>
                  <a:lnTo>
                    <a:pt x="1845" y="467"/>
                  </a:lnTo>
                  <a:lnTo>
                    <a:pt x="1856" y="456"/>
                  </a:lnTo>
                  <a:lnTo>
                    <a:pt x="1865" y="444"/>
                  </a:lnTo>
                  <a:lnTo>
                    <a:pt x="1896" y="436"/>
                  </a:lnTo>
                  <a:lnTo>
                    <a:pt x="1925" y="425"/>
                  </a:lnTo>
                  <a:lnTo>
                    <a:pt x="1953" y="414"/>
                  </a:lnTo>
                  <a:lnTo>
                    <a:pt x="1978" y="401"/>
                  </a:lnTo>
                  <a:close/>
                  <a:moveTo>
                    <a:pt x="1920" y="324"/>
                  </a:moveTo>
                  <a:lnTo>
                    <a:pt x="1943" y="289"/>
                  </a:lnTo>
                  <a:lnTo>
                    <a:pt x="1964" y="253"/>
                  </a:lnTo>
                  <a:lnTo>
                    <a:pt x="1982" y="218"/>
                  </a:lnTo>
                  <a:lnTo>
                    <a:pt x="1995" y="190"/>
                  </a:lnTo>
                  <a:lnTo>
                    <a:pt x="1996" y="208"/>
                  </a:lnTo>
                  <a:lnTo>
                    <a:pt x="1996" y="225"/>
                  </a:lnTo>
                  <a:lnTo>
                    <a:pt x="1995" y="242"/>
                  </a:lnTo>
                  <a:lnTo>
                    <a:pt x="1994" y="257"/>
                  </a:lnTo>
                  <a:lnTo>
                    <a:pt x="1992" y="273"/>
                  </a:lnTo>
                  <a:lnTo>
                    <a:pt x="1989" y="288"/>
                  </a:lnTo>
                  <a:lnTo>
                    <a:pt x="1986" y="302"/>
                  </a:lnTo>
                  <a:lnTo>
                    <a:pt x="1981" y="317"/>
                  </a:lnTo>
                  <a:lnTo>
                    <a:pt x="1976" y="330"/>
                  </a:lnTo>
                  <a:lnTo>
                    <a:pt x="1971" y="342"/>
                  </a:lnTo>
                  <a:lnTo>
                    <a:pt x="1964" y="355"/>
                  </a:lnTo>
                  <a:lnTo>
                    <a:pt x="1957" y="367"/>
                  </a:lnTo>
                  <a:lnTo>
                    <a:pt x="1948" y="379"/>
                  </a:lnTo>
                  <a:lnTo>
                    <a:pt x="1939" y="391"/>
                  </a:lnTo>
                  <a:lnTo>
                    <a:pt x="1929" y="402"/>
                  </a:lnTo>
                  <a:lnTo>
                    <a:pt x="1918" y="413"/>
                  </a:lnTo>
                  <a:lnTo>
                    <a:pt x="1908" y="417"/>
                  </a:lnTo>
                  <a:lnTo>
                    <a:pt x="1895" y="423"/>
                  </a:lnTo>
                  <a:lnTo>
                    <a:pt x="1882" y="429"/>
                  </a:lnTo>
                  <a:lnTo>
                    <a:pt x="1871" y="433"/>
                  </a:lnTo>
                  <a:lnTo>
                    <a:pt x="1877" y="424"/>
                  </a:lnTo>
                  <a:lnTo>
                    <a:pt x="1882" y="413"/>
                  </a:lnTo>
                  <a:lnTo>
                    <a:pt x="1886" y="403"/>
                  </a:lnTo>
                  <a:lnTo>
                    <a:pt x="1890" y="392"/>
                  </a:lnTo>
                  <a:lnTo>
                    <a:pt x="1896" y="371"/>
                  </a:lnTo>
                  <a:lnTo>
                    <a:pt x="1901" y="348"/>
                  </a:lnTo>
                  <a:lnTo>
                    <a:pt x="1911" y="336"/>
                  </a:lnTo>
                  <a:lnTo>
                    <a:pt x="1920" y="324"/>
                  </a:lnTo>
                  <a:lnTo>
                    <a:pt x="1920" y="324"/>
                  </a:lnTo>
                  <a:close/>
                  <a:moveTo>
                    <a:pt x="1258" y="192"/>
                  </a:moveTo>
                  <a:lnTo>
                    <a:pt x="1263" y="199"/>
                  </a:lnTo>
                  <a:lnTo>
                    <a:pt x="1267" y="202"/>
                  </a:lnTo>
                  <a:lnTo>
                    <a:pt x="1271" y="203"/>
                  </a:lnTo>
                  <a:lnTo>
                    <a:pt x="1272" y="203"/>
                  </a:lnTo>
                  <a:lnTo>
                    <a:pt x="1270" y="205"/>
                  </a:lnTo>
                  <a:lnTo>
                    <a:pt x="1261" y="205"/>
                  </a:lnTo>
                  <a:lnTo>
                    <a:pt x="1258" y="204"/>
                  </a:lnTo>
                  <a:lnTo>
                    <a:pt x="1255" y="201"/>
                  </a:lnTo>
                  <a:lnTo>
                    <a:pt x="1253" y="196"/>
                  </a:lnTo>
                  <a:lnTo>
                    <a:pt x="1251" y="192"/>
                  </a:lnTo>
                  <a:lnTo>
                    <a:pt x="1250" y="179"/>
                  </a:lnTo>
                  <a:lnTo>
                    <a:pt x="1249" y="169"/>
                  </a:lnTo>
                  <a:lnTo>
                    <a:pt x="1244" y="173"/>
                  </a:lnTo>
                  <a:lnTo>
                    <a:pt x="1231" y="178"/>
                  </a:lnTo>
                  <a:lnTo>
                    <a:pt x="1227" y="178"/>
                  </a:lnTo>
                  <a:lnTo>
                    <a:pt x="1224" y="179"/>
                  </a:lnTo>
                  <a:lnTo>
                    <a:pt x="1220" y="179"/>
                  </a:lnTo>
                  <a:lnTo>
                    <a:pt x="1216" y="178"/>
                  </a:lnTo>
                  <a:lnTo>
                    <a:pt x="1212" y="177"/>
                  </a:lnTo>
                  <a:lnTo>
                    <a:pt x="1209" y="176"/>
                  </a:lnTo>
                  <a:lnTo>
                    <a:pt x="1205" y="174"/>
                  </a:lnTo>
                  <a:lnTo>
                    <a:pt x="1201" y="170"/>
                  </a:lnTo>
                  <a:lnTo>
                    <a:pt x="1198" y="167"/>
                  </a:lnTo>
                  <a:lnTo>
                    <a:pt x="1195" y="163"/>
                  </a:lnTo>
                  <a:lnTo>
                    <a:pt x="1192" y="159"/>
                  </a:lnTo>
                  <a:lnTo>
                    <a:pt x="1191" y="153"/>
                  </a:lnTo>
                  <a:lnTo>
                    <a:pt x="1190" y="149"/>
                  </a:lnTo>
                  <a:lnTo>
                    <a:pt x="1190" y="145"/>
                  </a:lnTo>
                  <a:lnTo>
                    <a:pt x="1192" y="138"/>
                  </a:lnTo>
                  <a:lnTo>
                    <a:pt x="1192" y="136"/>
                  </a:lnTo>
                  <a:lnTo>
                    <a:pt x="1193" y="139"/>
                  </a:lnTo>
                  <a:lnTo>
                    <a:pt x="1196" y="148"/>
                  </a:lnTo>
                  <a:lnTo>
                    <a:pt x="1199" y="152"/>
                  </a:lnTo>
                  <a:lnTo>
                    <a:pt x="1202" y="157"/>
                  </a:lnTo>
                  <a:lnTo>
                    <a:pt x="1207" y="163"/>
                  </a:lnTo>
                  <a:lnTo>
                    <a:pt x="1212" y="167"/>
                  </a:lnTo>
                  <a:lnTo>
                    <a:pt x="1216" y="168"/>
                  </a:lnTo>
                  <a:lnTo>
                    <a:pt x="1221" y="169"/>
                  </a:lnTo>
                  <a:lnTo>
                    <a:pt x="1226" y="170"/>
                  </a:lnTo>
                  <a:lnTo>
                    <a:pt x="1231" y="169"/>
                  </a:lnTo>
                  <a:lnTo>
                    <a:pt x="1241" y="167"/>
                  </a:lnTo>
                  <a:lnTo>
                    <a:pt x="1250" y="164"/>
                  </a:lnTo>
                  <a:lnTo>
                    <a:pt x="1251" y="172"/>
                  </a:lnTo>
                  <a:lnTo>
                    <a:pt x="1253" y="179"/>
                  </a:lnTo>
                  <a:lnTo>
                    <a:pt x="1255" y="187"/>
                  </a:lnTo>
                  <a:lnTo>
                    <a:pt x="1258" y="192"/>
                  </a:lnTo>
                  <a:lnTo>
                    <a:pt x="1258" y="192"/>
                  </a:lnTo>
                  <a:close/>
                  <a:moveTo>
                    <a:pt x="1105" y="86"/>
                  </a:moveTo>
                  <a:lnTo>
                    <a:pt x="1106" y="88"/>
                  </a:lnTo>
                  <a:lnTo>
                    <a:pt x="1107" y="92"/>
                  </a:lnTo>
                  <a:lnTo>
                    <a:pt x="1111" y="103"/>
                  </a:lnTo>
                  <a:lnTo>
                    <a:pt x="1116" y="114"/>
                  </a:lnTo>
                  <a:lnTo>
                    <a:pt x="1118" y="119"/>
                  </a:lnTo>
                  <a:lnTo>
                    <a:pt x="1121" y="123"/>
                  </a:lnTo>
                  <a:lnTo>
                    <a:pt x="1124" y="126"/>
                  </a:lnTo>
                  <a:lnTo>
                    <a:pt x="1127" y="128"/>
                  </a:lnTo>
                  <a:lnTo>
                    <a:pt x="1133" y="132"/>
                  </a:lnTo>
                  <a:lnTo>
                    <a:pt x="1138" y="134"/>
                  </a:lnTo>
                  <a:lnTo>
                    <a:pt x="1142" y="134"/>
                  </a:lnTo>
                  <a:lnTo>
                    <a:pt x="1146" y="134"/>
                  </a:lnTo>
                  <a:lnTo>
                    <a:pt x="1151" y="132"/>
                  </a:lnTo>
                  <a:lnTo>
                    <a:pt x="1153" y="130"/>
                  </a:lnTo>
                  <a:lnTo>
                    <a:pt x="1152" y="133"/>
                  </a:lnTo>
                  <a:lnTo>
                    <a:pt x="1151" y="137"/>
                  </a:lnTo>
                  <a:lnTo>
                    <a:pt x="1149" y="141"/>
                  </a:lnTo>
                  <a:lnTo>
                    <a:pt x="1145" y="145"/>
                  </a:lnTo>
                  <a:lnTo>
                    <a:pt x="1139" y="146"/>
                  </a:lnTo>
                  <a:lnTo>
                    <a:pt x="1134" y="147"/>
                  </a:lnTo>
                  <a:lnTo>
                    <a:pt x="1130" y="147"/>
                  </a:lnTo>
                  <a:lnTo>
                    <a:pt x="1126" y="145"/>
                  </a:lnTo>
                  <a:lnTo>
                    <a:pt x="1123" y="142"/>
                  </a:lnTo>
                  <a:lnTo>
                    <a:pt x="1120" y="139"/>
                  </a:lnTo>
                  <a:lnTo>
                    <a:pt x="1117" y="136"/>
                  </a:lnTo>
                  <a:lnTo>
                    <a:pt x="1113" y="130"/>
                  </a:lnTo>
                  <a:lnTo>
                    <a:pt x="1110" y="125"/>
                  </a:lnTo>
                  <a:lnTo>
                    <a:pt x="1107" y="120"/>
                  </a:lnTo>
                  <a:lnTo>
                    <a:pt x="1105" y="113"/>
                  </a:lnTo>
                  <a:lnTo>
                    <a:pt x="1104" y="107"/>
                  </a:lnTo>
                  <a:lnTo>
                    <a:pt x="1103" y="100"/>
                  </a:lnTo>
                  <a:lnTo>
                    <a:pt x="1103" y="94"/>
                  </a:lnTo>
                  <a:lnTo>
                    <a:pt x="1097" y="99"/>
                  </a:lnTo>
                  <a:lnTo>
                    <a:pt x="1089" y="104"/>
                  </a:lnTo>
                  <a:lnTo>
                    <a:pt x="1085" y="107"/>
                  </a:lnTo>
                  <a:lnTo>
                    <a:pt x="1081" y="109"/>
                  </a:lnTo>
                  <a:lnTo>
                    <a:pt x="1077" y="110"/>
                  </a:lnTo>
                  <a:lnTo>
                    <a:pt x="1072" y="110"/>
                  </a:lnTo>
                  <a:lnTo>
                    <a:pt x="1068" y="109"/>
                  </a:lnTo>
                  <a:lnTo>
                    <a:pt x="1064" y="106"/>
                  </a:lnTo>
                  <a:lnTo>
                    <a:pt x="1062" y="102"/>
                  </a:lnTo>
                  <a:lnTo>
                    <a:pt x="1061" y="101"/>
                  </a:lnTo>
                  <a:lnTo>
                    <a:pt x="1070" y="102"/>
                  </a:lnTo>
                  <a:lnTo>
                    <a:pt x="1084" y="101"/>
                  </a:lnTo>
                  <a:lnTo>
                    <a:pt x="1090" y="99"/>
                  </a:lnTo>
                  <a:lnTo>
                    <a:pt x="1095" y="95"/>
                  </a:lnTo>
                  <a:lnTo>
                    <a:pt x="1100" y="90"/>
                  </a:lnTo>
                  <a:lnTo>
                    <a:pt x="1105" y="86"/>
                  </a:lnTo>
                  <a:close/>
                  <a:moveTo>
                    <a:pt x="1038" y="175"/>
                  </a:moveTo>
                  <a:lnTo>
                    <a:pt x="1036" y="173"/>
                  </a:lnTo>
                  <a:lnTo>
                    <a:pt x="1034" y="169"/>
                  </a:lnTo>
                  <a:lnTo>
                    <a:pt x="1032" y="167"/>
                  </a:lnTo>
                  <a:lnTo>
                    <a:pt x="1031" y="165"/>
                  </a:lnTo>
                  <a:lnTo>
                    <a:pt x="1031" y="159"/>
                  </a:lnTo>
                  <a:lnTo>
                    <a:pt x="1031" y="152"/>
                  </a:lnTo>
                  <a:lnTo>
                    <a:pt x="1033" y="139"/>
                  </a:lnTo>
                  <a:lnTo>
                    <a:pt x="1033" y="126"/>
                  </a:lnTo>
                  <a:lnTo>
                    <a:pt x="1031" y="114"/>
                  </a:lnTo>
                  <a:lnTo>
                    <a:pt x="1029" y="106"/>
                  </a:lnTo>
                  <a:lnTo>
                    <a:pt x="1029" y="96"/>
                  </a:lnTo>
                  <a:lnTo>
                    <a:pt x="1030" y="82"/>
                  </a:lnTo>
                  <a:lnTo>
                    <a:pt x="1030" y="74"/>
                  </a:lnTo>
                  <a:lnTo>
                    <a:pt x="1030" y="67"/>
                  </a:lnTo>
                  <a:lnTo>
                    <a:pt x="1029" y="61"/>
                  </a:lnTo>
                  <a:lnTo>
                    <a:pt x="1027" y="56"/>
                  </a:lnTo>
                  <a:lnTo>
                    <a:pt x="1024" y="46"/>
                  </a:lnTo>
                  <a:lnTo>
                    <a:pt x="1020" y="38"/>
                  </a:lnTo>
                  <a:lnTo>
                    <a:pt x="1009" y="21"/>
                  </a:lnTo>
                  <a:lnTo>
                    <a:pt x="999" y="8"/>
                  </a:lnTo>
                  <a:lnTo>
                    <a:pt x="1009" y="7"/>
                  </a:lnTo>
                  <a:lnTo>
                    <a:pt x="1020" y="8"/>
                  </a:lnTo>
                  <a:lnTo>
                    <a:pt x="1026" y="9"/>
                  </a:lnTo>
                  <a:lnTo>
                    <a:pt x="1030" y="11"/>
                  </a:lnTo>
                  <a:lnTo>
                    <a:pt x="1034" y="14"/>
                  </a:lnTo>
                  <a:lnTo>
                    <a:pt x="1037" y="17"/>
                  </a:lnTo>
                  <a:lnTo>
                    <a:pt x="1040" y="22"/>
                  </a:lnTo>
                  <a:lnTo>
                    <a:pt x="1042" y="29"/>
                  </a:lnTo>
                  <a:lnTo>
                    <a:pt x="1044" y="34"/>
                  </a:lnTo>
                  <a:lnTo>
                    <a:pt x="1044" y="41"/>
                  </a:lnTo>
                  <a:lnTo>
                    <a:pt x="1045" y="50"/>
                  </a:lnTo>
                  <a:lnTo>
                    <a:pt x="1045" y="55"/>
                  </a:lnTo>
                  <a:lnTo>
                    <a:pt x="1047" y="55"/>
                  </a:lnTo>
                  <a:lnTo>
                    <a:pt x="1052" y="53"/>
                  </a:lnTo>
                  <a:lnTo>
                    <a:pt x="1056" y="53"/>
                  </a:lnTo>
                  <a:lnTo>
                    <a:pt x="1060" y="53"/>
                  </a:lnTo>
                  <a:lnTo>
                    <a:pt x="1065" y="54"/>
                  </a:lnTo>
                  <a:lnTo>
                    <a:pt x="1071" y="56"/>
                  </a:lnTo>
                  <a:lnTo>
                    <a:pt x="1082" y="61"/>
                  </a:lnTo>
                  <a:lnTo>
                    <a:pt x="1092" y="69"/>
                  </a:lnTo>
                  <a:lnTo>
                    <a:pt x="1099" y="75"/>
                  </a:lnTo>
                  <a:lnTo>
                    <a:pt x="1102" y="77"/>
                  </a:lnTo>
                  <a:lnTo>
                    <a:pt x="1093" y="83"/>
                  </a:lnTo>
                  <a:lnTo>
                    <a:pt x="1073" y="93"/>
                  </a:lnTo>
                  <a:lnTo>
                    <a:pt x="1067" y="94"/>
                  </a:lnTo>
                  <a:lnTo>
                    <a:pt x="1063" y="95"/>
                  </a:lnTo>
                  <a:lnTo>
                    <a:pt x="1059" y="94"/>
                  </a:lnTo>
                  <a:lnTo>
                    <a:pt x="1056" y="92"/>
                  </a:lnTo>
                  <a:lnTo>
                    <a:pt x="1051" y="88"/>
                  </a:lnTo>
                  <a:lnTo>
                    <a:pt x="1050" y="86"/>
                  </a:lnTo>
                  <a:lnTo>
                    <a:pt x="1051" y="90"/>
                  </a:lnTo>
                  <a:lnTo>
                    <a:pt x="1054" y="101"/>
                  </a:lnTo>
                  <a:lnTo>
                    <a:pt x="1056" y="107"/>
                  </a:lnTo>
                  <a:lnTo>
                    <a:pt x="1060" y="112"/>
                  </a:lnTo>
                  <a:lnTo>
                    <a:pt x="1062" y="114"/>
                  </a:lnTo>
                  <a:lnTo>
                    <a:pt x="1065" y="116"/>
                  </a:lnTo>
                  <a:lnTo>
                    <a:pt x="1068" y="117"/>
                  </a:lnTo>
                  <a:lnTo>
                    <a:pt x="1071" y="117"/>
                  </a:lnTo>
                  <a:lnTo>
                    <a:pt x="1079" y="117"/>
                  </a:lnTo>
                  <a:lnTo>
                    <a:pt x="1085" y="116"/>
                  </a:lnTo>
                  <a:lnTo>
                    <a:pt x="1090" y="114"/>
                  </a:lnTo>
                  <a:lnTo>
                    <a:pt x="1095" y="110"/>
                  </a:lnTo>
                  <a:lnTo>
                    <a:pt x="1099" y="125"/>
                  </a:lnTo>
                  <a:lnTo>
                    <a:pt x="1105" y="136"/>
                  </a:lnTo>
                  <a:lnTo>
                    <a:pt x="1108" y="141"/>
                  </a:lnTo>
                  <a:lnTo>
                    <a:pt x="1112" y="146"/>
                  </a:lnTo>
                  <a:lnTo>
                    <a:pt x="1116" y="149"/>
                  </a:lnTo>
                  <a:lnTo>
                    <a:pt x="1122" y="152"/>
                  </a:lnTo>
                  <a:lnTo>
                    <a:pt x="1128" y="153"/>
                  </a:lnTo>
                  <a:lnTo>
                    <a:pt x="1134" y="154"/>
                  </a:lnTo>
                  <a:lnTo>
                    <a:pt x="1141" y="152"/>
                  </a:lnTo>
                  <a:lnTo>
                    <a:pt x="1149" y="150"/>
                  </a:lnTo>
                  <a:lnTo>
                    <a:pt x="1154" y="146"/>
                  </a:lnTo>
                  <a:lnTo>
                    <a:pt x="1158" y="141"/>
                  </a:lnTo>
                  <a:lnTo>
                    <a:pt x="1162" y="137"/>
                  </a:lnTo>
                  <a:lnTo>
                    <a:pt x="1165" y="132"/>
                  </a:lnTo>
                  <a:lnTo>
                    <a:pt x="1169" y="123"/>
                  </a:lnTo>
                  <a:lnTo>
                    <a:pt x="1171" y="120"/>
                  </a:lnTo>
                  <a:lnTo>
                    <a:pt x="1167" y="122"/>
                  </a:lnTo>
                  <a:lnTo>
                    <a:pt x="1158" y="125"/>
                  </a:lnTo>
                  <a:lnTo>
                    <a:pt x="1152" y="127"/>
                  </a:lnTo>
                  <a:lnTo>
                    <a:pt x="1145" y="127"/>
                  </a:lnTo>
                  <a:lnTo>
                    <a:pt x="1139" y="126"/>
                  </a:lnTo>
                  <a:lnTo>
                    <a:pt x="1133" y="123"/>
                  </a:lnTo>
                  <a:lnTo>
                    <a:pt x="1129" y="121"/>
                  </a:lnTo>
                  <a:lnTo>
                    <a:pt x="1126" y="117"/>
                  </a:lnTo>
                  <a:lnTo>
                    <a:pt x="1124" y="114"/>
                  </a:lnTo>
                  <a:lnTo>
                    <a:pt x="1122" y="110"/>
                  </a:lnTo>
                  <a:lnTo>
                    <a:pt x="1118" y="99"/>
                  </a:lnTo>
                  <a:lnTo>
                    <a:pt x="1113" y="87"/>
                  </a:lnTo>
                  <a:lnTo>
                    <a:pt x="1117" y="85"/>
                  </a:lnTo>
                  <a:lnTo>
                    <a:pt x="1122" y="83"/>
                  </a:lnTo>
                  <a:lnTo>
                    <a:pt x="1126" y="81"/>
                  </a:lnTo>
                  <a:lnTo>
                    <a:pt x="1131" y="80"/>
                  </a:lnTo>
                  <a:lnTo>
                    <a:pt x="1136" y="80"/>
                  </a:lnTo>
                  <a:lnTo>
                    <a:pt x="1142" y="80"/>
                  </a:lnTo>
                  <a:lnTo>
                    <a:pt x="1148" y="82"/>
                  </a:lnTo>
                  <a:lnTo>
                    <a:pt x="1155" y="84"/>
                  </a:lnTo>
                  <a:lnTo>
                    <a:pt x="1159" y="87"/>
                  </a:lnTo>
                  <a:lnTo>
                    <a:pt x="1163" y="93"/>
                  </a:lnTo>
                  <a:lnTo>
                    <a:pt x="1166" y="99"/>
                  </a:lnTo>
                  <a:lnTo>
                    <a:pt x="1169" y="106"/>
                  </a:lnTo>
                  <a:lnTo>
                    <a:pt x="1176" y="92"/>
                  </a:lnTo>
                  <a:lnTo>
                    <a:pt x="1184" y="79"/>
                  </a:lnTo>
                  <a:lnTo>
                    <a:pt x="1188" y="73"/>
                  </a:lnTo>
                  <a:lnTo>
                    <a:pt x="1193" y="69"/>
                  </a:lnTo>
                  <a:lnTo>
                    <a:pt x="1198" y="66"/>
                  </a:lnTo>
                  <a:lnTo>
                    <a:pt x="1204" y="62"/>
                  </a:lnTo>
                  <a:lnTo>
                    <a:pt x="1206" y="71"/>
                  </a:lnTo>
                  <a:lnTo>
                    <a:pt x="1207" y="79"/>
                  </a:lnTo>
                  <a:lnTo>
                    <a:pt x="1207" y="87"/>
                  </a:lnTo>
                  <a:lnTo>
                    <a:pt x="1206" y="95"/>
                  </a:lnTo>
                  <a:lnTo>
                    <a:pt x="1204" y="109"/>
                  </a:lnTo>
                  <a:lnTo>
                    <a:pt x="1200" y="123"/>
                  </a:lnTo>
                  <a:lnTo>
                    <a:pt x="1205" y="121"/>
                  </a:lnTo>
                  <a:lnTo>
                    <a:pt x="1210" y="120"/>
                  </a:lnTo>
                  <a:lnTo>
                    <a:pt x="1216" y="119"/>
                  </a:lnTo>
                  <a:lnTo>
                    <a:pt x="1221" y="119"/>
                  </a:lnTo>
                  <a:lnTo>
                    <a:pt x="1226" y="120"/>
                  </a:lnTo>
                  <a:lnTo>
                    <a:pt x="1231" y="121"/>
                  </a:lnTo>
                  <a:lnTo>
                    <a:pt x="1235" y="124"/>
                  </a:lnTo>
                  <a:lnTo>
                    <a:pt x="1239" y="128"/>
                  </a:lnTo>
                  <a:lnTo>
                    <a:pt x="1243" y="137"/>
                  </a:lnTo>
                  <a:lnTo>
                    <a:pt x="1246" y="143"/>
                  </a:lnTo>
                  <a:lnTo>
                    <a:pt x="1247" y="150"/>
                  </a:lnTo>
                  <a:lnTo>
                    <a:pt x="1247" y="157"/>
                  </a:lnTo>
                  <a:lnTo>
                    <a:pt x="1237" y="160"/>
                  </a:lnTo>
                  <a:lnTo>
                    <a:pt x="1228" y="162"/>
                  </a:lnTo>
                  <a:lnTo>
                    <a:pt x="1223" y="162"/>
                  </a:lnTo>
                  <a:lnTo>
                    <a:pt x="1219" y="161"/>
                  </a:lnTo>
                  <a:lnTo>
                    <a:pt x="1215" y="160"/>
                  </a:lnTo>
                  <a:lnTo>
                    <a:pt x="1211" y="157"/>
                  </a:lnTo>
                  <a:lnTo>
                    <a:pt x="1206" y="153"/>
                  </a:lnTo>
                  <a:lnTo>
                    <a:pt x="1202" y="148"/>
                  </a:lnTo>
                  <a:lnTo>
                    <a:pt x="1198" y="143"/>
                  </a:lnTo>
                  <a:lnTo>
                    <a:pt x="1195" y="138"/>
                  </a:lnTo>
                  <a:lnTo>
                    <a:pt x="1191" y="130"/>
                  </a:lnTo>
                  <a:lnTo>
                    <a:pt x="1190" y="127"/>
                  </a:lnTo>
                  <a:lnTo>
                    <a:pt x="1189" y="132"/>
                  </a:lnTo>
                  <a:lnTo>
                    <a:pt x="1187" y="142"/>
                  </a:lnTo>
                  <a:lnTo>
                    <a:pt x="1186" y="149"/>
                  </a:lnTo>
                  <a:lnTo>
                    <a:pt x="1185" y="156"/>
                  </a:lnTo>
                  <a:lnTo>
                    <a:pt x="1186" y="163"/>
                  </a:lnTo>
                  <a:lnTo>
                    <a:pt x="1187" y="168"/>
                  </a:lnTo>
                  <a:lnTo>
                    <a:pt x="1189" y="175"/>
                  </a:lnTo>
                  <a:lnTo>
                    <a:pt x="1192" y="179"/>
                  </a:lnTo>
                  <a:lnTo>
                    <a:pt x="1196" y="182"/>
                  </a:lnTo>
                  <a:lnTo>
                    <a:pt x="1200" y="185"/>
                  </a:lnTo>
                  <a:lnTo>
                    <a:pt x="1204" y="187"/>
                  </a:lnTo>
                  <a:lnTo>
                    <a:pt x="1209" y="187"/>
                  </a:lnTo>
                  <a:lnTo>
                    <a:pt x="1214" y="187"/>
                  </a:lnTo>
                  <a:lnTo>
                    <a:pt x="1219" y="187"/>
                  </a:lnTo>
                  <a:lnTo>
                    <a:pt x="1234" y="186"/>
                  </a:lnTo>
                  <a:lnTo>
                    <a:pt x="1240" y="185"/>
                  </a:lnTo>
                  <a:lnTo>
                    <a:pt x="1241" y="193"/>
                  </a:lnTo>
                  <a:lnTo>
                    <a:pt x="1244" y="205"/>
                  </a:lnTo>
                  <a:lnTo>
                    <a:pt x="1246" y="207"/>
                  </a:lnTo>
                  <a:lnTo>
                    <a:pt x="1247" y="209"/>
                  </a:lnTo>
                  <a:lnTo>
                    <a:pt x="1249" y="212"/>
                  </a:lnTo>
                  <a:lnTo>
                    <a:pt x="1251" y="213"/>
                  </a:lnTo>
                  <a:lnTo>
                    <a:pt x="1255" y="214"/>
                  </a:lnTo>
                  <a:lnTo>
                    <a:pt x="1261" y="214"/>
                  </a:lnTo>
                  <a:lnTo>
                    <a:pt x="1266" y="214"/>
                  </a:lnTo>
                  <a:lnTo>
                    <a:pt x="1272" y="213"/>
                  </a:lnTo>
                  <a:lnTo>
                    <a:pt x="1277" y="212"/>
                  </a:lnTo>
                  <a:lnTo>
                    <a:pt x="1282" y="209"/>
                  </a:lnTo>
                  <a:lnTo>
                    <a:pt x="1289" y="205"/>
                  </a:lnTo>
                  <a:lnTo>
                    <a:pt x="1292" y="203"/>
                  </a:lnTo>
                  <a:lnTo>
                    <a:pt x="1289" y="203"/>
                  </a:lnTo>
                  <a:lnTo>
                    <a:pt x="1282" y="203"/>
                  </a:lnTo>
                  <a:lnTo>
                    <a:pt x="1277" y="202"/>
                  </a:lnTo>
                  <a:lnTo>
                    <a:pt x="1273" y="200"/>
                  </a:lnTo>
                  <a:lnTo>
                    <a:pt x="1269" y="196"/>
                  </a:lnTo>
                  <a:lnTo>
                    <a:pt x="1266" y="192"/>
                  </a:lnTo>
                  <a:lnTo>
                    <a:pt x="1262" y="185"/>
                  </a:lnTo>
                  <a:lnTo>
                    <a:pt x="1259" y="177"/>
                  </a:lnTo>
                  <a:lnTo>
                    <a:pt x="1257" y="173"/>
                  </a:lnTo>
                  <a:lnTo>
                    <a:pt x="1256" y="169"/>
                  </a:lnTo>
                  <a:lnTo>
                    <a:pt x="1255" y="165"/>
                  </a:lnTo>
                  <a:lnTo>
                    <a:pt x="1256" y="161"/>
                  </a:lnTo>
                  <a:lnTo>
                    <a:pt x="1263" y="159"/>
                  </a:lnTo>
                  <a:lnTo>
                    <a:pt x="1271" y="155"/>
                  </a:lnTo>
                  <a:lnTo>
                    <a:pt x="1280" y="152"/>
                  </a:lnTo>
                  <a:lnTo>
                    <a:pt x="1288" y="152"/>
                  </a:lnTo>
                  <a:lnTo>
                    <a:pt x="1295" y="154"/>
                  </a:lnTo>
                  <a:lnTo>
                    <a:pt x="1300" y="156"/>
                  </a:lnTo>
                  <a:lnTo>
                    <a:pt x="1305" y="160"/>
                  </a:lnTo>
                  <a:lnTo>
                    <a:pt x="1309" y="164"/>
                  </a:lnTo>
                  <a:lnTo>
                    <a:pt x="1313" y="170"/>
                  </a:lnTo>
                  <a:lnTo>
                    <a:pt x="1315" y="174"/>
                  </a:lnTo>
                  <a:lnTo>
                    <a:pt x="1317" y="169"/>
                  </a:lnTo>
                  <a:lnTo>
                    <a:pt x="1323" y="161"/>
                  </a:lnTo>
                  <a:lnTo>
                    <a:pt x="1327" y="155"/>
                  </a:lnTo>
                  <a:lnTo>
                    <a:pt x="1332" y="151"/>
                  </a:lnTo>
                  <a:lnTo>
                    <a:pt x="1337" y="148"/>
                  </a:lnTo>
                  <a:lnTo>
                    <a:pt x="1343" y="146"/>
                  </a:lnTo>
                  <a:lnTo>
                    <a:pt x="1349" y="146"/>
                  </a:lnTo>
                  <a:lnTo>
                    <a:pt x="1355" y="147"/>
                  </a:lnTo>
                  <a:lnTo>
                    <a:pt x="1361" y="150"/>
                  </a:lnTo>
                  <a:lnTo>
                    <a:pt x="1366" y="153"/>
                  </a:lnTo>
                  <a:lnTo>
                    <a:pt x="1371" y="157"/>
                  </a:lnTo>
                  <a:lnTo>
                    <a:pt x="1374" y="162"/>
                  </a:lnTo>
                  <a:lnTo>
                    <a:pt x="1377" y="166"/>
                  </a:lnTo>
                  <a:lnTo>
                    <a:pt x="1378" y="170"/>
                  </a:lnTo>
                  <a:lnTo>
                    <a:pt x="1369" y="172"/>
                  </a:lnTo>
                  <a:lnTo>
                    <a:pt x="1359" y="173"/>
                  </a:lnTo>
                  <a:lnTo>
                    <a:pt x="1350" y="176"/>
                  </a:lnTo>
                  <a:lnTo>
                    <a:pt x="1342" y="179"/>
                  </a:lnTo>
                  <a:lnTo>
                    <a:pt x="1335" y="183"/>
                  </a:lnTo>
                  <a:lnTo>
                    <a:pt x="1331" y="188"/>
                  </a:lnTo>
                  <a:lnTo>
                    <a:pt x="1327" y="192"/>
                  </a:lnTo>
                  <a:lnTo>
                    <a:pt x="1322" y="198"/>
                  </a:lnTo>
                  <a:lnTo>
                    <a:pt x="1317" y="204"/>
                  </a:lnTo>
                  <a:lnTo>
                    <a:pt x="1312" y="212"/>
                  </a:lnTo>
                  <a:lnTo>
                    <a:pt x="1309" y="215"/>
                  </a:lnTo>
                  <a:lnTo>
                    <a:pt x="1306" y="218"/>
                  </a:lnTo>
                  <a:lnTo>
                    <a:pt x="1303" y="221"/>
                  </a:lnTo>
                  <a:lnTo>
                    <a:pt x="1298" y="225"/>
                  </a:lnTo>
                  <a:lnTo>
                    <a:pt x="1292" y="227"/>
                  </a:lnTo>
                  <a:lnTo>
                    <a:pt x="1285" y="232"/>
                  </a:lnTo>
                  <a:lnTo>
                    <a:pt x="1281" y="234"/>
                  </a:lnTo>
                  <a:lnTo>
                    <a:pt x="1277" y="238"/>
                  </a:lnTo>
                  <a:lnTo>
                    <a:pt x="1274" y="241"/>
                  </a:lnTo>
                  <a:lnTo>
                    <a:pt x="1271" y="245"/>
                  </a:lnTo>
                  <a:lnTo>
                    <a:pt x="1265" y="254"/>
                  </a:lnTo>
                  <a:lnTo>
                    <a:pt x="1260" y="261"/>
                  </a:lnTo>
                  <a:lnTo>
                    <a:pt x="1257" y="265"/>
                  </a:lnTo>
                  <a:lnTo>
                    <a:pt x="1253" y="267"/>
                  </a:lnTo>
                  <a:lnTo>
                    <a:pt x="1249" y="268"/>
                  </a:lnTo>
                  <a:lnTo>
                    <a:pt x="1245" y="267"/>
                  </a:lnTo>
                  <a:lnTo>
                    <a:pt x="1245" y="271"/>
                  </a:lnTo>
                  <a:lnTo>
                    <a:pt x="1244" y="277"/>
                  </a:lnTo>
                  <a:lnTo>
                    <a:pt x="1242" y="283"/>
                  </a:lnTo>
                  <a:lnTo>
                    <a:pt x="1239" y="287"/>
                  </a:lnTo>
                  <a:lnTo>
                    <a:pt x="1234" y="292"/>
                  </a:lnTo>
                  <a:lnTo>
                    <a:pt x="1229" y="295"/>
                  </a:lnTo>
                  <a:lnTo>
                    <a:pt x="1227" y="295"/>
                  </a:lnTo>
                  <a:lnTo>
                    <a:pt x="1224" y="295"/>
                  </a:lnTo>
                  <a:lnTo>
                    <a:pt x="1221" y="294"/>
                  </a:lnTo>
                  <a:lnTo>
                    <a:pt x="1218" y="292"/>
                  </a:lnTo>
                  <a:lnTo>
                    <a:pt x="1205" y="282"/>
                  </a:lnTo>
                  <a:lnTo>
                    <a:pt x="1189" y="271"/>
                  </a:lnTo>
                  <a:lnTo>
                    <a:pt x="1167" y="258"/>
                  </a:lnTo>
                  <a:lnTo>
                    <a:pt x="1136" y="242"/>
                  </a:lnTo>
                  <a:lnTo>
                    <a:pt x="1119" y="233"/>
                  </a:lnTo>
                  <a:lnTo>
                    <a:pt x="1104" y="228"/>
                  </a:lnTo>
                  <a:lnTo>
                    <a:pt x="1090" y="222"/>
                  </a:lnTo>
                  <a:lnTo>
                    <a:pt x="1077" y="219"/>
                  </a:lnTo>
                  <a:lnTo>
                    <a:pt x="1055" y="214"/>
                  </a:lnTo>
                  <a:lnTo>
                    <a:pt x="1035" y="208"/>
                  </a:lnTo>
                  <a:lnTo>
                    <a:pt x="1031" y="205"/>
                  </a:lnTo>
                  <a:lnTo>
                    <a:pt x="1027" y="202"/>
                  </a:lnTo>
                  <a:lnTo>
                    <a:pt x="1025" y="196"/>
                  </a:lnTo>
                  <a:lnTo>
                    <a:pt x="1024" y="191"/>
                  </a:lnTo>
                  <a:lnTo>
                    <a:pt x="1024" y="187"/>
                  </a:lnTo>
                  <a:lnTo>
                    <a:pt x="1027" y="181"/>
                  </a:lnTo>
                  <a:lnTo>
                    <a:pt x="1029" y="179"/>
                  </a:lnTo>
                  <a:lnTo>
                    <a:pt x="1031" y="177"/>
                  </a:lnTo>
                  <a:lnTo>
                    <a:pt x="1034" y="176"/>
                  </a:lnTo>
                  <a:lnTo>
                    <a:pt x="1038" y="175"/>
                  </a:lnTo>
                  <a:close/>
                  <a:moveTo>
                    <a:pt x="1035" y="459"/>
                  </a:moveTo>
                  <a:lnTo>
                    <a:pt x="1028" y="453"/>
                  </a:lnTo>
                  <a:lnTo>
                    <a:pt x="1020" y="447"/>
                  </a:lnTo>
                  <a:lnTo>
                    <a:pt x="1012" y="443"/>
                  </a:lnTo>
                  <a:lnTo>
                    <a:pt x="1004" y="439"/>
                  </a:lnTo>
                  <a:lnTo>
                    <a:pt x="988" y="432"/>
                  </a:lnTo>
                  <a:lnTo>
                    <a:pt x="973" y="427"/>
                  </a:lnTo>
                  <a:lnTo>
                    <a:pt x="963" y="424"/>
                  </a:lnTo>
                  <a:lnTo>
                    <a:pt x="952" y="423"/>
                  </a:lnTo>
                  <a:lnTo>
                    <a:pt x="941" y="421"/>
                  </a:lnTo>
                  <a:lnTo>
                    <a:pt x="929" y="421"/>
                  </a:lnTo>
                  <a:lnTo>
                    <a:pt x="905" y="420"/>
                  </a:lnTo>
                  <a:lnTo>
                    <a:pt x="879" y="418"/>
                  </a:lnTo>
                  <a:lnTo>
                    <a:pt x="864" y="416"/>
                  </a:lnTo>
                  <a:lnTo>
                    <a:pt x="851" y="413"/>
                  </a:lnTo>
                  <a:lnTo>
                    <a:pt x="840" y="410"/>
                  </a:lnTo>
                  <a:lnTo>
                    <a:pt x="830" y="405"/>
                  </a:lnTo>
                  <a:lnTo>
                    <a:pt x="821" y="400"/>
                  </a:lnTo>
                  <a:lnTo>
                    <a:pt x="813" y="392"/>
                  </a:lnTo>
                  <a:lnTo>
                    <a:pt x="806" y="384"/>
                  </a:lnTo>
                  <a:lnTo>
                    <a:pt x="799" y="374"/>
                  </a:lnTo>
                  <a:lnTo>
                    <a:pt x="793" y="360"/>
                  </a:lnTo>
                  <a:lnTo>
                    <a:pt x="788" y="347"/>
                  </a:lnTo>
                  <a:lnTo>
                    <a:pt x="784" y="334"/>
                  </a:lnTo>
                  <a:lnTo>
                    <a:pt x="782" y="323"/>
                  </a:lnTo>
                  <a:lnTo>
                    <a:pt x="779" y="306"/>
                  </a:lnTo>
                  <a:lnTo>
                    <a:pt x="778" y="300"/>
                  </a:lnTo>
                  <a:lnTo>
                    <a:pt x="780" y="305"/>
                  </a:lnTo>
                  <a:lnTo>
                    <a:pt x="787" y="315"/>
                  </a:lnTo>
                  <a:lnTo>
                    <a:pt x="795" y="328"/>
                  </a:lnTo>
                  <a:lnTo>
                    <a:pt x="804" y="340"/>
                  </a:lnTo>
                  <a:lnTo>
                    <a:pt x="813" y="351"/>
                  </a:lnTo>
                  <a:lnTo>
                    <a:pt x="823" y="360"/>
                  </a:lnTo>
                  <a:lnTo>
                    <a:pt x="833" y="365"/>
                  </a:lnTo>
                  <a:lnTo>
                    <a:pt x="842" y="371"/>
                  </a:lnTo>
                  <a:lnTo>
                    <a:pt x="852" y="373"/>
                  </a:lnTo>
                  <a:lnTo>
                    <a:pt x="861" y="375"/>
                  </a:lnTo>
                  <a:lnTo>
                    <a:pt x="870" y="375"/>
                  </a:lnTo>
                  <a:lnTo>
                    <a:pt x="878" y="375"/>
                  </a:lnTo>
                  <a:lnTo>
                    <a:pt x="892" y="370"/>
                  </a:lnTo>
                  <a:lnTo>
                    <a:pt x="904" y="364"/>
                  </a:lnTo>
                  <a:lnTo>
                    <a:pt x="918" y="362"/>
                  </a:lnTo>
                  <a:lnTo>
                    <a:pt x="927" y="361"/>
                  </a:lnTo>
                  <a:lnTo>
                    <a:pt x="920" y="366"/>
                  </a:lnTo>
                  <a:lnTo>
                    <a:pt x="907" y="378"/>
                  </a:lnTo>
                  <a:lnTo>
                    <a:pt x="897" y="392"/>
                  </a:lnTo>
                  <a:lnTo>
                    <a:pt x="892" y="399"/>
                  </a:lnTo>
                  <a:lnTo>
                    <a:pt x="897" y="399"/>
                  </a:lnTo>
                  <a:lnTo>
                    <a:pt x="908" y="399"/>
                  </a:lnTo>
                  <a:lnTo>
                    <a:pt x="923" y="399"/>
                  </a:lnTo>
                  <a:lnTo>
                    <a:pt x="941" y="398"/>
                  </a:lnTo>
                  <a:lnTo>
                    <a:pt x="951" y="398"/>
                  </a:lnTo>
                  <a:lnTo>
                    <a:pt x="961" y="399"/>
                  </a:lnTo>
                  <a:lnTo>
                    <a:pt x="970" y="400"/>
                  </a:lnTo>
                  <a:lnTo>
                    <a:pt x="978" y="401"/>
                  </a:lnTo>
                  <a:lnTo>
                    <a:pt x="993" y="404"/>
                  </a:lnTo>
                  <a:lnTo>
                    <a:pt x="1003" y="408"/>
                  </a:lnTo>
                  <a:lnTo>
                    <a:pt x="1013" y="414"/>
                  </a:lnTo>
                  <a:lnTo>
                    <a:pt x="1024" y="421"/>
                  </a:lnTo>
                  <a:lnTo>
                    <a:pt x="1036" y="431"/>
                  </a:lnTo>
                  <a:lnTo>
                    <a:pt x="1046" y="442"/>
                  </a:lnTo>
                  <a:lnTo>
                    <a:pt x="1051" y="447"/>
                  </a:lnTo>
                  <a:lnTo>
                    <a:pt x="1056" y="454"/>
                  </a:lnTo>
                  <a:lnTo>
                    <a:pt x="1062" y="463"/>
                  </a:lnTo>
                  <a:lnTo>
                    <a:pt x="1069" y="473"/>
                  </a:lnTo>
                  <a:lnTo>
                    <a:pt x="1068" y="480"/>
                  </a:lnTo>
                  <a:lnTo>
                    <a:pt x="1066" y="486"/>
                  </a:lnTo>
                  <a:lnTo>
                    <a:pt x="1057" y="479"/>
                  </a:lnTo>
                  <a:lnTo>
                    <a:pt x="1049" y="471"/>
                  </a:lnTo>
                  <a:lnTo>
                    <a:pt x="1041" y="465"/>
                  </a:lnTo>
                  <a:lnTo>
                    <a:pt x="1035" y="459"/>
                  </a:lnTo>
                  <a:close/>
                  <a:moveTo>
                    <a:pt x="987" y="518"/>
                  </a:moveTo>
                  <a:lnTo>
                    <a:pt x="979" y="519"/>
                  </a:lnTo>
                  <a:lnTo>
                    <a:pt x="969" y="521"/>
                  </a:lnTo>
                  <a:lnTo>
                    <a:pt x="960" y="524"/>
                  </a:lnTo>
                  <a:lnTo>
                    <a:pt x="950" y="529"/>
                  </a:lnTo>
                  <a:lnTo>
                    <a:pt x="933" y="536"/>
                  </a:lnTo>
                  <a:lnTo>
                    <a:pt x="921" y="542"/>
                  </a:lnTo>
                  <a:lnTo>
                    <a:pt x="923" y="534"/>
                  </a:lnTo>
                  <a:lnTo>
                    <a:pt x="926" y="529"/>
                  </a:lnTo>
                  <a:lnTo>
                    <a:pt x="930" y="522"/>
                  </a:lnTo>
                  <a:lnTo>
                    <a:pt x="933" y="518"/>
                  </a:lnTo>
                  <a:lnTo>
                    <a:pt x="937" y="512"/>
                  </a:lnTo>
                  <a:lnTo>
                    <a:pt x="941" y="509"/>
                  </a:lnTo>
                  <a:lnTo>
                    <a:pt x="946" y="506"/>
                  </a:lnTo>
                  <a:lnTo>
                    <a:pt x="951" y="503"/>
                  </a:lnTo>
                  <a:lnTo>
                    <a:pt x="961" y="497"/>
                  </a:lnTo>
                  <a:lnTo>
                    <a:pt x="971" y="494"/>
                  </a:lnTo>
                  <a:lnTo>
                    <a:pt x="981" y="492"/>
                  </a:lnTo>
                  <a:lnTo>
                    <a:pt x="991" y="491"/>
                  </a:lnTo>
                  <a:lnTo>
                    <a:pt x="1007" y="491"/>
                  </a:lnTo>
                  <a:lnTo>
                    <a:pt x="1021" y="493"/>
                  </a:lnTo>
                  <a:lnTo>
                    <a:pt x="1034" y="495"/>
                  </a:lnTo>
                  <a:lnTo>
                    <a:pt x="1046" y="497"/>
                  </a:lnTo>
                  <a:lnTo>
                    <a:pt x="1056" y="500"/>
                  </a:lnTo>
                  <a:lnTo>
                    <a:pt x="1064" y="502"/>
                  </a:lnTo>
                  <a:lnTo>
                    <a:pt x="1070" y="503"/>
                  </a:lnTo>
                  <a:lnTo>
                    <a:pt x="1073" y="503"/>
                  </a:lnTo>
                  <a:lnTo>
                    <a:pt x="1075" y="499"/>
                  </a:lnTo>
                  <a:lnTo>
                    <a:pt x="1077" y="491"/>
                  </a:lnTo>
                  <a:lnTo>
                    <a:pt x="1079" y="480"/>
                  </a:lnTo>
                  <a:lnTo>
                    <a:pt x="1079" y="466"/>
                  </a:lnTo>
                  <a:lnTo>
                    <a:pt x="1078" y="458"/>
                  </a:lnTo>
                  <a:lnTo>
                    <a:pt x="1077" y="451"/>
                  </a:lnTo>
                  <a:lnTo>
                    <a:pt x="1075" y="443"/>
                  </a:lnTo>
                  <a:lnTo>
                    <a:pt x="1073" y="434"/>
                  </a:lnTo>
                  <a:lnTo>
                    <a:pt x="1069" y="426"/>
                  </a:lnTo>
                  <a:lnTo>
                    <a:pt x="1065" y="418"/>
                  </a:lnTo>
                  <a:lnTo>
                    <a:pt x="1060" y="411"/>
                  </a:lnTo>
                  <a:lnTo>
                    <a:pt x="1054" y="402"/>
                  </a:lnTo>
                  <a:lnTo>
                    <a:pt x="1044" y="393"/>
                  </a:lnTo>
                  <a:lnTo>
                    <a:pt x="1034" y="386"/>
                  </a:lnTo>
                  <a:lnTo>
                    <a:pt x="1024" y="378"/>
                  </a:lnTo>
                  <a:lnTo>
                    <a:pt x="1013" y="373"/>
                  </a:lnTo>
                  <a:lnTo>
                    <a:pt x="994" y="362"/>
                  </a:lnTo>
                  <a:lnTo>
                    <a:pt x="980" y="352"/>
                  </a:lnTo>
                  <a:lnTo>
                    <a:pt x="974" y="348"/>
                  </a:lnTo>
                  <a:lnTo>
                    <a:pt x="969" y="341"/>
                  </a:lnTo>
                  <a:lnTo>
                    <a:pt x="965" y="335"/>
                  </a:lnTo>
                  <a:lnTo>
                    <a:pt x="961" y="328"/>
                  </a:lnTo>
                  <a:lnTo>
                    <a:pt x="955" y="314"/>
                  </a:lnTo>
                  <a:lnTo>
                    <a:pt x="949" y="299"/>
                  </a:lnTo>
                  <a:lnTo>
                    <a:pt x="943" y="285"/>
                  </a:lnTo>
                  <a:lnTo>
                    <a:pt x="935" y="271"/>
                  </a:lnTo>
                  <a:lnTo>
                    <a:pt x="931" y="266"/>
                  </a:lnTo>
                  <a:lnTo>
                    <a:pt x="925" y="260"/>
                  </a:lnTo>
                  <a:lnTo>
                    <a:pt x="919" y="256"/>
                  </a:lnTo>
                  <a:lnTo>
                    <a:pt x="912" y="252"/>
                  </a:lnTo>
                  <a:lnTo>
                    <a:pt x="905" y="249"/>
                  </a:lnTo>
                  <a:lnTo>
                    <a:pt x="896" y="248"/>
                  </a:lnTo>
                  <a:lnTo>
                    <a:pt x="887" y="247"/>
                  </a:lnTo>
                  <a:lnTo>
                    <a:pt x="877" y="247"/>
                  </a:lnTo>
                  <a:lnTo>
                    <a:pt x="858" y="247"/>
                  </a:lnTo>
                  <a:lnTo>
                    <a:pt x="843" y="247"/>
                  </a:lnTo>
                  <a:lnTo>
                    <a:pt x="847" y="243"/>
                  </a:lnTo>
                  <a:lnTo>
                    <a:pt x="852" y="239"/>
                  </a:lnTo>
                  <a:lnTo>
                    <a:pt x="858" y="234"/>
                  </a:lnTo>
                  <a:lnTo>
                    <a:pt x="865" y="230"/>
                  </a:lnTo>
                  <a:lnTo>
                    <a:pt x="880" y="222"/>
                  </a:lnTo>
                  <a:lnTo>
                    <a:pt x="891" y="218"/>
                  </a:lnTo>
                  <a:lnTo>
                    <a:pt x="898" y="216"/>
                  </a:lnTo>
                  <a:lnTo>
                    <a:pt x="905" y="215"/>
                  </a:lnTo>
                  <a:lnTo>
                    <a:pt x="911" y="215"/>
                  </a:lnTo>
                  <a:lnTo>
                    <a:pt x="918" y="215"/>
                  </a:lnTo>
                  <a:lnTo>
                    <a:pt x="926" y="215"/>
                  </a:lnTo>
                  <a:lnTo>
                    <a:pt x="934" y="217"/>
                  </a:lnTo>
                  <a:lnTo>
                    <a:pt x="943" y="220"/>
                  </a:lnTo>
                  <a:lnTo>
                    <a:pt x="954" y="223"/>
                  </a:lnTo>
                  <a:lnTo>
                    <a:pt x="961" y="227"/>
                  </a:lnTo>
                  <a:lnTo>
                    <a:pt x="967" y="231"/>
                  </a:lnTo>
                  <a:lnTo>
                    <a:pt x="972" y="235"/>
                  </a:lnTo>
                  <a:lnTo>
                    <a:pt x="976" y="241"/>
                  </a:lnTo>
                  <a:lnTo>
                    <a:pt x="974" y="247"/>
                  </a:lnTo>
                  <a:lnTo>
                    <a:pt x="972" y="255"/>
                  </a:lnTo>
                  <a:lnTo>
                    <a:pt x="971" y="264"/>
                  </a:lnTo>
                  <a:lnTo>
                    <a:pt x="971" y="274"/>
                  </a:lnTo>
                  <a:lnTo>
                    <a:pt x="973" y="281"/>
                  </a:lnTo>
                  <a:lnTo>
                    <a:pt x="975" y="287"/>
                  </a:lnTo>
                  <a:lnTo>
                    <a:pt x="977" y="293"/>
                  </a:lnTo>
                  <a:lnTo>
                    <a:pt x="981" y="298"/>
                  </a:lnTo>
                  <a:lnTo>
                    <a:pt x="984" y="302"/>
                  </a:lnTo>
                  <a:lnTo>
                    <a:pt x="989" y="306"/>
                  </a:lnTo>
                  <a:lnTo>
                    <a:pt x="993" y="309"/>
                  </a:lnTo>
                  <a:lnTo>
                    <a:pt x="999" y="312"/>
                  </a:lnTo>
                  <a:lnTo>
                    <a:pt x="1003" y="324"/>
                  </a:lnTo>
                  <a:lnTo>
                    <a:pt x="1008" y="334"/>
                  </a:lnTo>
                  <a:lnTo>
                    <a:pt x="1014" y="344"/>
                  </a:lnTo>
                  <a:lnTo>
                    <a:pt x="1021" y="351"/>
                  </a:lnTo>
                  <a:lnTo>
                    <a:pt x="1035" y="364"/>
                  </a:lnTo>
                  <a:lnTo>
                    <a:pt x="1048" y="374"/>
                  </a:lnTo>
                  <a:lnTo>
                    <a:pt x="1064" y="384"/>
                  </a:lnTo>
                  <a:lnTo>
                    <a:pt x="1084" y="394"/>
                  </a:lnTo>
                  <a:lnTo>
                    <a:pt x="1093" y="402"/>
                  </a:lnTo>
                  <a:lnTo>
                    <a:pt x="1100" y="410"/>
                  </a:lnTo>
                  <a:lnTo>
                    <a:pt x="1103" y="414"/>
                  </a:lnTo>
                  <a:lnTo>
                    <a:pt x="1106" y="419"/>
                  </a:lnTo>
                  <a:lnTo>
                    <a:pt x="1108" y="42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07" y="440"/>
                  </a:lnTo>
                  <a:lnTo>
                    <a:pt x="1104" y="444"/>
                  </a:lnTo>
                  <a:lnTo>
                    <a:pt x="1101" y="447"/>
                  </a:lnTo>
                  <a:lnTo>
                    <a:pt x="1099" y="452"/>
                  </a:lnTo>
                  <a:lnTo>
                    <a:pt x="1096" y="457"/>
                  </a:lnTo>
                  <a:lnTo>
                    <a:pt x="1095" y="464"/>
                  </a:lnTo>
                  <a:lnTo>
                    <a:pt x="1094" y="471"/>
                  </a:lnTo>
                  <a:lnTo>
                    <a:pt x="1095" y="479"/>
                  </a:lnTo>
                  <a:lnTo>
                    <a:pt x="1097" y="485"/>
                  </a:lnTo>
                  <a:lnTo>
                    <a:pt x="1099" y="490"/>
                  </a:lnTo>
                  <a:lnTo>
                    <a:pt x="1102" y="493"/>
                  </a:lnTo>
                  <a:lnTo>
                    <a:pt x="1108" y="500"/>
                  </a:lnTo>
                  <a:lnTo>
                    <a:pt x="1113" y="509"/>
                  </a:lnTo>
                  <a:lnTo>
                    <a:pt x="1114" y="515"/>
                  </a:lnTo>
                  <a:lnTo>
                    <a:pt x="1115" y="520"/>
                  </a:lnTo>
                  <a:lnTo>
                    <a:pt x="1114" y="525"/>
                  </a:lnTo>
                  <a:lnTo>
                    <a:pt x="1112" y="529"/>
                  </a:lnTo>
                  <a:lnTo>
                    <a:pt x="1109" y="533"/>
                  </a:lnTo>
                  <a:lnTo>
                    <a:pt x="1104" y="536"/>
                  </a:lnTo>
                  <a:lnTo>
                    <a:pt x="1099" y="538"/>
                  </a:lnTo>
                  <a:lnTo>
                    <a:pt x="1093" y="539"/>
                  </a:lnTo>
                  <a:lnTo>
                    <a:pt x="1084" y="539"/>
                  </a:lnTo>
                  <a:lnTo>
                    <a:pt x="1075" y="537"/>
                  </a:lnTo>
                  <a:lnTo>
                    <a:pt x="1064" y="533"/>
                  </a:lnTo>
                  <a:lnTo>
                    <a:pt x="1052" y="529"/>
                  </a:lnTo>
                  <a:lnTo>
                    <a:pt x="1038" y="523"/>
                  </a:lnTo>
                  <a:lnTo>
                    <a:pt x="1023" y="520"/>
                  </a:lnTo>
                  <a:lnTo>
                    <a:pt x="1015" y="519"/>
                  </a:lnTo>
                  <a:lnTo>
                    <a:pt x="1006" y="518"/>
                  </a:lnTo>
                  <a:lnTo>
                    <a:pt x="997" y="517"/>
                  </a:lnTo>
                  <a:lnTo>
                    <a:pt x="987" y="518"/>
                  </a:lnTo>
                  <a:close/>
                  <a:moveTo>
                    <a:pt x="919" y="900"/>
                  </a:moveTo>
                  <a:lnTo>
                    <a:pt x="937" y="887"/>
                  </a:lnTo>
                  <a:lnTo>
                    <a:pt x="952" y="874"/>
                  </a:lnTo>
                  <a:lnTo>
                    <a:pt x="966" y="863"/>
                  </a:lnTo>
                  <a:lnTo>
                    <a:pt x="978" y="851"/>
                  </a:lnTo>
                  <a:lnTo>
                    <a:pt x="990" y="839"/>
                  </a:lnTo>
                  <a:lnTo>
                    <a:pt x="1001" y="825"/>
                  </a:lnTo>
                  <a:lnTo>
                    <a:pt x="1012" y="809"/>
                  </a:lnTo>
                  <a:lnTo>
                    <a:pt x="1024" y="790"/>
                  </a:lnTo>
                  <a:lnTo>
                    <a:pt x="1029" y="780"/>
                  </a:lnTo>
                  <a:lnTo>
                    <a:pt x="1034" y="769"/>
                  </a:lnTo>
                  <a:lnTo>
                    <a:pt x="1039" y="759"/>
                  </a:lnTo>
                  <a:lnTo>
                    <a:pt x="1042" y="748"/>
                  </a:lnTo>
                  <a:lnTo>
                    <a:pt x="1048" y="731"/>
                  </a:lnTo>
                  <a:lnTo>
                    <a:pt x="1052" y="717"/>
                  </a:lnTo>
                  <a:lnTo>
                    <a:pt x="1045" y="722"/>
                  </a:lnTo>
                  <a:lnTo>
                    <a:pt x="1039" y="725"/>
                  </a:lnTo>
                  <a:lnTo>
                    <a:pt x="1034" y="727"/>
                  </a:lnTo>
                  <a:lnTo>
                    <a:pt x="1029" y="727"/>
                  </a:lnTo>
                  <a:lnTo>
                    <a:pt x="1039" y="711"/>
                  </a:lnTo>
                  <a:lnTo>
                    <a:pt x="1052" y="689"/>
                  </a:lnTo>
                  <a:lnTo>
                    <a:pt x="1058" y="676"/>
                  </a:lnTo>
                  <a:lnTo>
                    <a:pt x="1064" y="661"/>
                  </a:lnTo>
                  <a:lnTo>
                    <a:pt x="1069" y="643"/>
                  </a:lnTo>
                  <a:lnTo>
                    <a:pt x="1072" y="625"/>
                  </a:lnTo>
                  <a:lnTo>
                    <a:pt x="1073" y="611"/>
                  </a:lnTo>
                  <a:lnTo>
                    <a:pt x="1075" y="592"/>
                  </a:lnTo>
                  <a:lnTo>
                    <a:pt x="1075" y="573"/>
                  </a:lnTo>
                  <a:lnTo>
                    <a:pt x="1075" y="551"/>
                  </a:lnTo>
                  <a:lnTo>
                    <a:pt x="1082" y="553"/>
                  </a:lnTo>
                  <a:lnTo>
                    <a:pt x="1090" y="556"/>
                  </a:lnTo>
                  <a:lnTo>
                    <a:pt x="1097" y="557"/>
                  </a:lnTo>
                  <a:lnTo>
                    <a:pt x="1102" y="557"/>
                  </a:lnTo>
                  <a:lnTo>
                    <a:pt x="1107" y="556"/>
                  </a:lnTo>
                  <a:lnTo>
                    <a:pt x="1110" y="553"/>
                  </a:lnTo>
                  <a:lnTo>
                    <a:pt x="1114" y="551"/>
                  </a:lnTo>
                  <a:lnTo>
                    <a:pt x="1117" y="548"/>
                  </a:lnTo>
                  <a:lnTo>
                    <a:pt x="1119" y="544"/>
                  </a:lnTo>
                  <a:lnTo>
                    <a:pt x="1121" y="539"/>
                  </a:lnTo>
                  <a:lnTo>
                    <a:pt x="1123" y="534"/>
                  </a:lnTo>
                  <a:lnTo>
                    <a:pt x="1124" y="529"/>
                  </a:lnTo>
                  <a:lnTo>
                    <a:pt x="1125" y="523"/>
                  </a:lnTo>
                  <a:lnTo>
                    <a:pt x="1125" y="518"/>
                  </a:lnTo>
                  <a:lnTo>
                    <a:pt x="1124" y="511"/>
                  </a:lnTo>
                  <a:lnTo>
                    <a:pt x="1123" y="506"/>
                  </a:lnTo>
                  <a:lnTo>
                    <a:pt x="1121" y="500"/>
                  </a:lnTo>
                  <a:lnTo>
                    <a:pt x="1119" y="495"/>
                  </a:lnTo>
                  <a:lnTo>
                    <a:pt x="1116" y="491"/>
                  </a:lnTo>
                  <a:lnTo>
                    <a:pt x="1113" y="486"/>
                  </a:lnTo>
                  <a:lnTo>
                    <a:pt x="1109" y="482"/>
                  </a:lnTo>
                  <a:lnTo>
                    <a:pt x="1106" y="479"/>
                  </a:lnTo>
                  <a:lnTo>
                    <a:pt x="1105" y="476"/>
                  </a:lnTo>
                  <a:lnTo>
                    <a:pt x="1105" y="472"/>
                  </a:lnTo>
                  <a:lnTo>
                    <a:pt x="1106" y="466"/>
                  </a:lnTo>
                  <a:lnTo>
                    <a:pt x="1110" y="460"/>
                  </a:lnTo>
                  <a:lnTo>
                    <a:pt x="1114" y="454"/>
                  </a:lnTo>
                  <a:lnTo>
                    <a:pt x="1117" y="444"/>
                  </a:lnTo>
                  <a:lnTo>
                    <a:pt x="1118" y="439"/>
                  </a:lnTo>
                  <a:lnTo>
                    <a:pt x="1118" y="433"/>
                  </a:lnTo>
                  <a:lnTo>
                    <a:pt x="1117" y="426"/>
                  </a:lnTo>
                  <a:lnTo>
                    <a:pt x="1115" y="418"/>
                  </a:lnTo>
                  <a:lnTo>
                    <a:pt x="1113" y="412"/>
                  </a:lnTo>
                  <a:lnTo>
                    <a:pt x="1111" y="406"/>
                  </a:lnTo>
                  <a:lnTo>
                    <a:pt x="1108" y="402"/>
                  </a:lnTo>
                  <a:lnTo>
                    <a:pt x="1104" y="397"/>
                  </a:lnTo>
                  <a:lnTo>
                    <a:pt x="1097" y="389"/>
                  </a:lnTo>
                  <a:lnTo>
                    <a:pt x="1088" y="383"/>
                  </a:lnTo>
                  <a:lnTo>
                    <a:pt x="1069" y="371"/>
                  </a:lnTo>
                  <a:lnTo>
                    <a:pt x="1050" y="361"/>
                  </a:lnTo>
                  <a:lnTo>
                    <a:pt x="1044" y="357"/>
                  </a:lnTo>
                  <a:lnTo>
                    <a:pt x="1039" y="352"/>
                  </a:lnTo>
                  <a:lnTo>
                    <a:pt x="1033" y="347"/>
                  </a:lnTo>
                  <a:lnTo>
                    <a:pt x="1027" y="340"/>
                  </a:lnTo>
                  <a:lnTo>
                    <a:pt x="1022" y="334"/>
                  </a:lnTo>
                  <a:lnTo>
                    <a:pt x="1017" y="327"/>
                  </a:lnTo>
                  <a:lnTo>
                    <a:pt x="1013" y="320"/>
                  </a:lnTo>
                  <a:lnTo>
                    <a:pt x="1010" y="312"/>
                  </a:lnTo>
                  <a:lnTo>
                    <a:pt x="1014" y="312"/>
                  </a:lnTo>
                  <a:lnTo>
                    <a:pt x="1019" y="312"/>
                  </a:lnTo>
                  <a:lnTo>
                    <a:pt x="1023" y="311"/>
                  </a:lnTo>
                  <a:lnTo>
                    <a:pt x="1028" y="310"/>
                  </a:lnTo>
                  <a:lnTo>
                    <a:pt x="1032" y="310"/>
                  </a:lnTo>
                  <a:lnTo>
                    <a:pt x="1035" y="309"/>
                  </a:lnTo>
                  <a:lnTo>
                    <a:pt x="1036" y="314"/>
                  </a:lnTo>
                  <a:lnTo>
                    <a:pt x="1038" y="321"/>
                  </a:lnTo>
                  <a:lnTo>
                    <a:pt x="1040" y="325"/>
                  </a:lnTo>
                  <a:lnTo>
                    <a:pt x="1043" y="331"/>
                  </a:lnTo>
                  <a:lnTo>
                    <a:pt x="1047" y="335"/>
                  </a:lnTo>
                  <a:lnTo>
                    <a:pt x="1051" y="339"/>
                  </a:lnTo>
                  <a:lnTo>
                    <a:pt x="1056" y="342"/>
                  </a:lnTo>
                  <a:lnTo>
                    <a:pt x="1061" y="345"/>
                  </a:lnTo>
                  <a:lnTo>
                    <a:pt x="1067" y="346"/>
                  </a:lnTo>
                  <a:lnTo>
                    <a:pt x="1072" y="346"/>
                  </a:lnTo>
                  <a:lnTo>
                    <a:pt x="1076" y="346"/>
                  </a:lnTo>
                  <a:lnTo>
                    <a:pt x="1080" y="344"/>
                  </a:lnTo>
                  <a:lnTo>
                    <a:pt x="1082" y="341"/>
                  </a:lnTo>
                  <a:lnTo>
                    <a:pt x="1084" y="339"/>
                  </a:lnTo>
                  <a:lnTo>
                    <a:pt x="1086" y="336"/>
                  </a:lnTo>
                  <a:lnTo>
                    <a:pt x="1086" y="332"/>
                  </a:lnTo>
                  <a:lnTo>
                    <a:pt x="1087" y="325"/>
                  </a:lnTo>
                  <a:lnTo>
                    <a:pt x="1086" y="318"/>
                  </a:lnTo>
                  <a:lnTo>
                    <a:pt x="1084" y="312"/>
                  </a:lnTo>
                  <a:lnTo>
                    <a:pt x="1083" y="309"/>
                  </a:lnTo>
                  <a:lnTo>
                    <a:pt x="1091" y="315"/>
                  </a:lnTo>
                  <a:lnTo>
                    <a:pt x="1098" y="324"/>
                  </a:lnTo>
                  <a:lnTo>
                    <a:pt x="1106" y="334"/>
                  </a:lnTo>
                  <a:lnTo>
                    <a:pt x="1113" y="348"/>
                  </a:lnTo>
                  <a:lnTo>
                    <a:pt x="1111" y="338"/>
                  </a:lnTo>
                  <a:lnTo>
                    <a:pt x="1109" y="328"/>
                  </a:lnTo>
                  <a:lnTo>
                    <a:pt x="1107" y="321"/>
                  </a:lnTo>
                  <a:lnTo>
                    <a:pt x="1104" y="314"/>
                  </a:lnTo>
                  <a:lnTo>
                    <a:pt x="1100" y="309"/>
                  </a:lnTo>
                  <a:lnTo>
                    <a:pt x="1095" y="304"/>
                  </a:lnTo>
                  <a:lnTo>
                    <a:pt x="1089" y="299"/>
                  </a:lnTo>
                  <a:lnTo>
                    <a:pt x="1081" y="295"/>
                  </a:lnTo>
                  <a:lnTo>
                    <a:pt x="1075" y="292"/>
                  </a:lnTo>
                  <a:lnTo>
                    <a:pt x="1069" y="289"/>
                  </a:lnTo>
                  <a:lnTo>
                    <a:pt x="1062" y="288"/>
                  </a:lnTo>
                  <a:lnTo>
                    <a:pt x="1056" y="288"/>
                  </a:lnTo>
                  <a:lnTo>
                    <a:pt x="1041" y="288"/>
                  </a:lnTo>
                  <a:lnTo>
                    <a:pt x="1024" y="291"/>
                  </a:lnTo>
                  <a:lnTo>
                    <a:pt x="1017" y="291"/>
                  </a:lnTo>
                  <a:lnTo>
                    <a:pt x="1010" y="291"/>
                  </a:lnTo>
                  <a:lnTo>
                    <a:pt x="1003" y="291"/>
                  </a:lnTo>
                  <a:lnTo>
                    <a:pt x="997" y="288"/>
                  </a:lnTo>
                  <a:lnTo>
                    <a:pt x="992" y="285"/>
                  </a:lnTo>
                  <a:lnTo>
                    <a:pt x="988" y="281"/>
                  </a:lnTo>
                  <a:lnTo>
                    <a:pt x="986" y="278"/>
                  </a:lnTo>
                  <a:lnTo>
                    <a:pt x="985" y="274"/>
                  </a:lnTo>
                  <a:lnTo>
                    <a:pt x="984" y="270"/>
                  </a:lnTo>
                  <a:lnTo>
                    <a:pt x="984" y="266"/>
                  </a:lnTo>
                  <a:lnTo>
                    <a:pt x="984" y="257"/>
                  </a:lnTo>
                  <a:lnTo>
                    <a:pt x="986" y="249"/>
                  </a:lnTo>
                  <a:lnTo>
                    <a:pt x="989" y="243"/>
                  </a:lnTo>
                  <a:lnTo>
                    <a:pt x="993" y="239"/>
                  </a:lnTo>
                  <a:lnTo>
                    <a:pt x="997" y="234"/>
                  </a:lnTo>
                  <a:lnTo>
                    <a:pt x="1002" y="231"/>
                  </a:lnTo>
                  <a:lnTo>
                    <a:pt x="1007" y="229"/>
                  </a:lnTo>
                  <a:lnTo>
                    <a:pt x="1012" y="227"/>
                  </a:lnTo>
                  <a:lnTo>
                    <a:pt x="1019" y="226"/>
                  </a:lnTo>
                  <a:lnTo>
                    <a:pt x="1027" y="225"/>
                  </a:lnTo>
                  <a:lnTo>
                    <a:pt x="1036" y="225"/>
                  </a:lnTo>
                  <a:lnTo>
                    <a:pt x="1044" y="225"/>
                  </a:lnTo>
                  <a:lnTo>
                    <a:pt x="1067" y="230"/>
                  </a:lnTo>
                  <a:lnTo>
                    <a:pt x="1089" y="238"/>
                  </a:lnTo>
                  <a:lnTo>
                    <a:pt x="1111" y="246"/>
                  </a:lnTo>
                  <a:lnTo>
                    <a:pt x="1134" y="257"/>
                  </a:lnTo>
                  <a:lnTo>
                    <a:pt x="1146" y="264"/>
                  </a:lnTo>
                  <a:lnTo>
                    <a:pt x="1157" y="270"/>
                  </a:lnTo>
                  <a:lnTo>
                    <a:pt x="1174" y="280"/>
                  </a:lnTo>
                  <a:lnTo>
                    <a:pt x="1187" y="288"/>
                  </a:lnTo>
                  <a:lnTo>
                    <a:pt x="1200" y="297"/>
                  </a:lnTo>
                  <a:lnTo>
                    <a:pt x="1210" y="304"/>
                  </a:lnTo>
                  <a:lnTo>
                    <a:pt x="1219" y="311"/>
                  </a:lnTo>
                  <a:lnTo>
                    <a:pt x="1225" y="319"/>
                  </a:lnTo>
                  <a:lnTo>
                    <a:pt x="1230" y="326"/>
                  </a:lnTo>
                  <a:lnTo>
                    <a:pt x="1234" y="333"/>
                  </a:lnTo>
                  <a:lnTo>
                    <a:pt x="1243" y="357"/>
                  </a:lnTo>
                  <a:lnTo>
                    <a:pt x="1251" y="379"/>
                  </a:lnTo>
                  <a:lnTo>
                    <a:pt x="1255" y="390"/>
                  </a:lnTo>
                  <a:lnTo>
                    <a:pt x="1260" y="400"/>
                  </a:lnTo>
                  <a:lnTo>
                    <a:pt x="1264" y="408"/>
                  </a:lnTo>
                  <a:lnTo>
                    <a:pt x="1269" y="415"/>
                  </a:lnTo>
                  <a:lnTo>
                    <a:pt x="1272" y="418"/>
                  </a:lnTo>
                  <a:lnTo>
                    <a:pt x="1275" y="419"/>
                  </a:lnTo>
                  <a:lnTo>
                    <a:pt x="1279" y="421"/>
                  </a:lnTo>
                  <a:lnTo>
                    <a:pt x="1282" y="421"/>
                  </a:lnTo>
                  <a:lnTo>
                    <a:pt x="1289" y="421"/>
                  </a:lnTo>
                  <a:lnTo>
                    <a:pt x="1297" y="421"/>
                  </a:lnTo>
                  <a:lnTo>
                    <a:pt x="1304" y="419"/>
                  </a:lnTo>
                  <a:lnTo>
                    <a:pt x="1312" y="419"/>
                  </a:lnTo>
                  <a:lnTo>
                    <a:pt x="1319" y="419"/>
                  </a:lnTo>
                  <a:lnTo>
                    <a:pt x="1326" y="420"/>
                  </a:lnTo>
                  <a:lnTo>
                    <a:pt x="1320" y="436"/>
                  </a:lnTo>
                  <a:lnTo>
                    <a:pt x="1313" y="452"/>
                  </a:lnTo>
                  <a:lnTo>
                    <a:pt x="1307" y="456"/>
                  </a:lnTo>
                  <a:lnTo>
                    <a:pt x="1299" y="460"/>
                  </a:lnTo>
                  <a:lnTo>
                    <a:pt x="1293" y="464"/>
                  </a:lnTo>
                  <a:lnTo>
                    <a:pt x="1288" y="466"/>
                  </a:lnTo>
                  <a:lnTo>
                    <a:pt x="1282" y="466"/>
                  </a:lnTo>
                  <a:lnTo>
                    <a:pt x="1274" y="464"/>
                  </a:lnTo>
                  <a:lnTo>
                    <a:pt x="1266" y="461"/>
                  </a:lnTo>
                  <a:lnTo>
                    <a:pt x="1258" y="457"/>
                  </a:lnTo>
                  <a:lnTo>
                    <a:pt x="1249" y="450"/>
                  </a:lnTo>
                  <a:lnTo>
                    <a:pt x="1240" y="440"/>
                  </a:lnTo>
                  <a:lnTo>
                    <a:pt x="1235" y="436"/>
                  </a:lnTo>
                  <a:lnTo>
                    <a:pt x="1231" y="430"/>
                  </a:lnTo>
                  <a:lnTo>
                    <a:pt x="1227" y="425"/>
                  </a:lnTo>
                  <a:lnTo>
                    <a:pt x="1223" y="418"/>
                  </a:lnTo>
                  <a:lnTo>
                    <a:pt x="1216" y="405"/>
                  </a:lnTo>
                  <a:lnTo>
                    <a:pt x="1211" y="392"/>
                  </a:lnTo>
                  <a:lnTo>
                    <a:pt x="1204" y="368"/>
                  </a:lnTo>
                  <a:lnTo>
                    <a:pt x="1202" y="360"/>
                  </a:lnTo>
                  <a:lnTo>
                    <a:pt x="1203" y="367"/>
                  </a:lnTo>
                  <a:lnTo>
                    <a:pt x="1207" y="389"/>
                  </a:lnTo>
                  <a:lnTo>
                    <a:pt x="1209" y="398"/>
                  </a:lnTo>
                  <a:lnTo>
                    <a:pt x="1211" y="406"/>
                  </a:lnTo>
                  <a:lnTo>
                    <a:pt x="1214" y="412"/>
                  </a:lnTo>
                  <a:lnTo>
                    <a:pt x="1215" y="415"/>
                  </a:lnTo>
                  <a:lnTo>
                    <a:pt x="1217" y="418"/>
                  </a:lnTo>
                  <a:lnTo>
                    <a:pt x="1222" y="430"/>
                  </a:lnTo>
                  <a:lnTo>
                    <a:pt x="1226" y="438"/>
                  </a:lnTo>
                  <a:lnTo>
                    <a:pt x="1232" y="446"/>
                  </a:lnTo>
                  <a:lnTo>
                    <a:pt x="1240" y="457"/>
                  </a:lnTo>
                  <a:lnTo>
                    <a:pt x="1249" y="468"/>
                  </a:lnTo>
                  <a:lnTo>
                    <a:pt x="1249" y="484"/>
                  </a:lnTo>
                  <a:lnTo>
                    <a:pt x="1248" y="498"/>
                  </a:lnTo>
                  <a:lnTo>
                    <a:pt x="1247" y="513"/>
                  </a:lnTo>
                  <a:lnTo>
                    <a:pt x="1245" y="529"/>
                  </a:lnTo>
                  <a:lnTo>
                    <a:pt x="1244" y="548"/>
                  </a:lnTo>
                  <a:lnTo>
                    <a:pt x="1245" y="565"/>
                  </a:lnTo>
                  <a:lnTo>
                    <a:pt x="1246" y="579"/>
                  </a:lnTo>
                  <a:lnTo>
                    <a:pt x="1249" y="591"/>
                  </a:lnTo>
                  <a:lnTo>
                    <a:pt x="1255" y="611"/>
                  </a:lnTo>
                  <a:lnTo>
                    <a:pt x="1261" y="623"/>
                  </a:lnTo>
                  <a:lnTo>
                    <a:pt x="1256" y="623"/>
                  </a:lnTo>
                  <a:lnTo>
                    <a:pt x="1251" y="623"/>
                  </a:lnTo>
                  <a:lnTo>
                    <a:pt x="1248" y="622"/>
                  </a:lnTo>
                  <a:lnTo>
                    <a:pt x="1246" y="619"/>
                  </a:lnTo>
                  <a:lnTo>
                    <a:pt x="1243" y="617"/>
                  </a:lnTo>
                  <a:lnTo>
                    <a:pt x="1241" y="614"/>
                  </a:lnTo>
                  <a:lnTo>
                    <a:pt x="1241" y="634"/>
                  </a:lnTo>
                  <a:lnTo>
                    <a:pt x="1242" y="654"/>
                  </a:lnTo>
                  <a:lnTo>
                    <a:pt x="1243" y="664"/>
                  </a:lnTo>
                  <a:lnTo>
                    <a:pt x="1245" y="674"/>
                  </a:lnTo>
                  <a:lnTo>
                    <a:pt x="1249" y="682"/>
                  </a:lnTo>
                  <a:lnTo>
                    <a:pt x="1254" y="690"/>
                  </a:lnTo>
                  <a:lnTo>
                    <a:pt x="1258" y="695"/>
                  </a:lnTo>
                  <a:lnTo>
                    <a:pt x="1262" y="701"/>
                  </a:lnTo>
                  <a:lnTo>
                    <a:pt x="1267" y="705"/>
                  </a:lnTo>
                  <a:lnTo>
                    <a:pt x="1272" y="708"/>
                  </a:lnTo>
                  <a:lnTo>
                    <a:pt x="1278" y="711"/>
                  </a:lnTo>
                  <a:lnTo>
                    <a:pt x="1286" y="714"/>
                  </a:lnTo>
                  <a:lnTo>
                    <a:pt x="1294" y="717"/>
                  </a:lnTo>
                  <a:lnTo>
                    <a:pt x="1305" y="719"/>
                  </a:lnTo>
                  <a:lnTo>
                    <a:pt x="1301" y="725"/>
                  </a:lnTo>
                  <a:lnTo>
                    <a:pt x="1295" y="732"/>
                  </a:lnTo>
                  <a:lnTo>
                    <a:pt x="1288" y="737"/>
                  </a:lnTo>
                  <a:lnTo>
                    <a:pt x="1280" y="742"/>
                  </a:lnTo>
                  <a:lnTo>
                    <a:pt x="1274" y="744"/>
                  </a:lnTo>
                  <a:lnTo>
                    <a:pt x="1269" y="745"/>
                  </a:lnTo>
                  <a:lnTo>
                    <a:pt x="1263" y="746"/>
                  </a:lnTo>
                  <a:lnTo>
                    <a:pt x="1259" y="745"/>
                  </a:lnTo>
                  <a:lnTo>
                    <a:pt x="1254" y="743"/>
                  </a:lnTo>
                  <a:lnTo>
                    <a:pt x="1250" y="740"/>
                  </a:lnTo>
                  <a:lnTo>
                    <a:pt x="1246" y="736"/>
                  </a:lnTo>
                  <a:lnTo>
                    <a:pt x="1241" y="731"/>
                  </a:lnTo>
                  <a:lnTo>
                    <a:pt x="1240" y="744"/>
                  </a:lnTo>
                  <a:lnTo>
                    <a:pt x="1240" y="757"/>
                  </a:lnTo>
                  <a:lnTo>
                    <a:pt x="1241" y="768"/>
                  </a:lnTo>
                  <a:lnTo>
                    <a:pt x="1243" y="778"/>
                  </a:lnTo>
                  <a:lnTo>
                    <a:pt x="1245" y="788"/>
                  </a:lnTo>
                  <a:lnTo>
                    <a:pt x="1248" y="798"/>
                  </a:lnTo>
                  <a:lnTo>
                    <a:pt x="1251" y="807"/>
                  </a:lnTo>
                  <a:lnTo>
                    <a:pt x="1254" y="815"/>
                  </a:lnTo>
                  <a:lnTo>
                    <a:pt x="1260" y="826"/>
                  </a:lnTo>
                  <a:lnTo>
                    <a:pt x="1269" y="837"/>
                  </a:lnTo>
                  <a:lnTo>
                    <a:pt x="1279" y="849"/>
                  </a:lnTo>
                  <a:lnTo>
                    <a:pt x="1289" y="859"/>
                  </a:lnTo>
                  <a:lnTo>
                    <a:pt x="1306" y="874"/>
                  </a:lnTo>
                  <a:lnTo>
                    <a:pt x="1326" y="891"/>
                  </a:lnTo>
                  <a:lnTo>
                    <a:pt x="1337" y="901"/>
                  </a:lnTo>
                  <a:lnTo>
                    <a:pt x="1348" y="912"/>
                  </a:lnTo>
                  <a:lnTo>
                    <a:pt x="1358" y="923"/>
                  </a:lnTo>
                  <a:lnTo>
                    <a:pt x="1369" y="938"/>
                  </a:lnTo>
                  <a:lnTo>
                    <a:pt x="1375" y="946"/>
                  </a:lnTo>
                  <a:lnTo>
                    <a:pt x="1380" y="958"/>
                  </a:lnTo>
                  <a:lnTo>
                    <a:pt x="1384" y="971"/>
                  </a:lnTo>
                  <a:lnTo>
                    <a:pt x="1389" y="986"/>
                  </a:lnTo>
                  <a:lnTo>
                    <a:pt x="1392" y="1001"/>
                  </a:lnTo>
                  <a:lnTo>
                    <a:pt x="1394" y="1016"/>
                  </a:lnTo>
                  <a:lnTo>
                    <a:pt x="1396" y="1032"/>
                  </a:lnTo>
                  <a:lnTo>
                    <a:pt x="1397" y="1046"/>
                  </a:lnTo>
                  <a:lnTo>
                    <a:pt x="1397" y="1052"/>
                  </a:lnTo>
                  <a:lnTo>
                    <a:pt x="1396" y="1063"/>
                  </a:lnTo>
                  <a:lnTo>
                    <a:pt x="1394" y="1072"/>
                  </a:lnTo>
                  <a:lnTo>
                    <a:pt x="1382" y="1050"/>
                  </a:lnTo>
                  <a:lnTo>
                    <a:pt x="1365" y="1022"/>
                  </a:lnTo>
                  <a:lnTo>
                    <a:pt x="1355" y="1009"/>
                  </a:lnTo>
                  <a:lnTo>
                    <a:pt x="1345" y="996"/>
                  </a:lnTo>
                  <a:lnTo>
                    <a:pt x="1340" y="991"/>
                  </a:lnTo>
                  <a:lnTo>
                    <a:pt x="1335" y="985"/>
                  </a:lnTo>
                  <a:lnTo>
                    <a:pt x="1330" y="981"/>
                  </a:lnTo>
                  <a:lnTo>
                    <a:pt x="1324" y="978"/>
                  </a:lnTo>
                  <a:lnTo>
                    <a:pt x="1313" y="970"/>
                  </a:lnTo>
                  <a:lnTo>
                    <a:pt x="1302" y="960"/>
                  </a:lnTo>
                  <a:lnTo>
                    <a:pt x="1290" y="949"/>
                  </a:lnTo>
                  <a:lnTo>
                    <a:pt x="1280" y="938"/>
                  </a:lnTo>
                  <a:lnTo>
                    <a:pt x="1262" y="915"/>
                  </a:lnTo>
                  <a:lnTo>
                    <a:pt x="1248" y="897"/>
                  </a:lnTo>
                  <a:lnTo>
                    <a:pt x="1255" y="910"/>
                  </a:lnTo>
                  <a:lnTo>
                    <a:pt x="1264" y="927"/>
                  </a:lnTo>
                  <a:lnTo>
                    <a:pt x="1272" y="945"/>
                  </a:lnTo>
                  <a:lnTo>
                    <a:pt x="1278" y="962"/>
                  </a:lnTo>
                  <a:lnTo>
                    <a:pt x="1282" y="981"/>
                  </a:lnTo>
                  <a:lnTo>
                    <a:pt x="1284" y="1001"/>
                  </a:lnTo>
                  <a:lnTo>
                    <a:pt x="1285" y="1021"/>
                  </a:lnTo>
                  <a:lnTo>
                    <a:pt x="1285" y="1039"/>
                  </a:lnTo>
                  <a:lnTo>
                    <a:pt x="1284" y="1057"/>
                  </a:lnTo>
                  <a:lnTo>
                    <a:pt x="1282" y="1072"/>
                  </a:lnTo>
                  <a:lnTo>
                    <a:pt x="1279" y="1084"/>
                  </a:lnTo>
                  <a:lnTo>
                    <a:pt x="1276" y="1091"/>
                  </a:lnTo>
                  <a:lnTo>
                    <a:pt x="1267" y="1078"/>
                  </a:lnTo>
                  <a:lnTo>
                    <a:pt x="1256" y="1063"/>
                  </a:lnTo>
                  <a:lnTo>
                    <a:pt x="1243" y="1046"/>
                  </a:lnTo>
                  <a:lnTo>
                    <a:pt x="1230" y="1032"/>
                  </a:lnTo>
                  <a:lnTo>
                    <a:pt x="1224" y="1023"/>
                  </a:lnTo>
                  <a:lnTo>
                    <a:pt x="1218" y="1014"/>
                  </a:lnTo>
                  <a:lnTo>
                    <a:pt x="1213" y="1005"/>
                  </a:lnTo>
                  <a:lnTo>
                    <a:pt x="1208" y="994"/>
                  </a:lnTo>
                  <a:lnTo>
                    <a:pt x="1199" y="972"/>
                  </a:lnTo>
                  <a:lnTo>
                    <a:pt x="1192" y="950"/>
                  </a:lnTo>
                  <a:lnTo>
                    <a:pt x="1184" y="916"/>
                  </a:lnTo>
                  <a:lnTo>
                    <a:pt x="1181" y="901"/>
                  </a:lnTo>
                  <a:lnTo>
                    <a:pt x="1180" y="912"/>
                  </a:lnTo>
                  <a:lnTo>
                    <a:pt x="1178" y="940"/>
                  </a:lnTo>
                  <a:lnTo>
                    <a:pt x="1176" y="958"/>
                  </a:lnTo>
                  <a:lnTo>
                    <a:pt x="1173" y="979"/>
                  </a:lnTo>
                  <a:lnTo>
                    <a:pt x="1168" y="1000"/>
                  </a:lnTo>
                  <a:lnTo>
                    <a:pt x="1162" y="1023"/>
                  </a:lnTo>
                  <a:lnTo>
                    <a:pt x="1160" y="1031"/>
                  </a:lnTo>
                  <a:lnTo>
                    <a:pt x="1157" y="1038"/>
                  </a:lnTo>
                  <a:lnTo>
                    <a:pt x="1152" y="1055"/>
                  </a:lnTo>
                  <a:lnTo>
                    <a:pt x="1145" y="1073"/>
                  </a:lnTo>
                  <a:lnTo>
                    <a:pt x="1138" y="1091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20" y="1094"/>
                  </a:lnTo>
                  <a:lnTo>
                    <a:pt x="1116" y="1084"/>
                  </a:lnTo>
                  <a:lnTo>
                    <a:pt x="1112" y="1073"/>
                  </a:lnTo>
                  <a:lnTo>
                    <a:pt x="1106" y="1048"/>
                  </a:lnTo>
                  <a:lnTo>
                    <a:pt x="1101" y="1024"/>
                  </a:lnTo>
                  <a:lnTo>
                    <a:pt x="1098" y="1008"/>
                  </a:lnTo>
                  <a:lnTo>
                    <a:pt x="1097" y="988"/>
                  </a:lnTo>
                  <a:lnTo>
                    <a:pt x="1096" y="968"/>
                  </a:lnTo>
                  <a:lnTo>
                    <a:pt x="1096" y="947"/>
                  </a:lnTo>
                  <a:lnTo>
                    <a:pt x="1097" y="915"/>
                  </a:lnTo>
                  <a:lnTo>
                    <a:pt x="1098" y="901"/>
                  </a:lnTo>
                  <a:lnTo>
                    <a:pt x="1094" y="914"/>
                  </a:lnTo>
                  <a:lnTo>
                    <a:pt x="1085" y="944"/>
                  </a:lnTo>
                  <a:lnTo>
                    <a:pt x="1078" y="963"/>
                  </a:lnTo>
                  <a:lnTo>
                    <a:pt x="1069" y="983"/>
                  </a:lnTo>
                  <a:lnTo>
                    <a:pt x="1064" y="992"/>
                  </a:lnTo>
                  <a:lnTo>
                    <a:pt x="1059" y="1001"/>
                  </a:lnTo>
                  <a:lnTo>
                    <a:pt x="1054" y="1009"/>
                  </a:lnTo>
                  <a:lnTo>
                    <a:pt x="1048" y="1016"/>
                  </a:lnTo>
                  <a:lnTo>
                    <a:pt x="1030" y="1037"/>
                  </a:lnTo>
                  <a:lnTo>
                    <a:pt x="1013" y="1058"/>
                  </a:lnTo>
                  <a:lnTo>
                    <a:pt x="996" y="1077"/>
                  </a:lnTo>
                  <a:lnTo>
                    <a:pt x="982" y="1097"/>
                  </a:lnTo>
                  <a:lnTo>
                    <a:pt x="980" y="1086"/>
                  </a:lnTo>
                  <a:lnTo>
                    <a:pt x="979" y="1074"/>
                  </a:lnTo>
                  <a:lnTo>
                    <a:pt x="979" y="1060"/>
                  </a:lnTo>
                  <a:lnTo>
                    <a:pt x="980" y="1045"/>
                  </a:lnTo>
                  <a:lnTo>
                    <a:pt x="983" y="1014"/>
                  </a:lnTo>
                  <a:lnTo>
                    <a:pt x="986" y="987"/>
                  </a:lnTo>
                  <a:lnTo>
                    <a:pt x="989" y="974"/>
                  </a:lnTo>
                  <a:lnTo>
                    <a:pt x="993" y="959"/>
                  </a:lnTo>
                  <a:lnTo>
                    <a:pt x="997" y="945"/>
                  </a:lnTo>
                  <a:lnTo>
                    <a:pt x="1002" y="930"/>
                  </a:lnTo>
                  <a:lnTo>
                    <a:pt x="1011" y="907"/>
                  </a:lnTo>
                  <a:lnTo>
                    <a:pt x="1015" y="897"/>
                  </a:lnTo>
                  <a:lnTo>
                    <a:pt x="1009" y="906"/>
                  </a:lnTo>
                  <a:lnTo>
                    <a:pt x="992" y="928"/>
                  </a:lnTo>
                  <a:lnTo>
                    <a:pt x="981" y="941"/>
                  </a:lnTo>
                  <a:lnTo>
                    <a:pt x="968" y="955"/>
                  </a:lnTo>
                  <a:lnTo>
                    <a:pt x="954" y="968"/>
                  </a:lnTo>
                  <a:lnTo>
                    <a:pt x="939" y="980"/>
                  </a:lnTo>
                  <a:lnTo>
                    <a:pt x="920" y="992"/>
                  </a:lnTo>
                  <a:lnTo>
                    <a:pt x="903" y="1005"/>
                  </a:lnTo>
                  <a:lnTo>
                    <a:pt x="896" y="1011"/>
                  </a:lnTo>
                  <a:lnTo>
                    <a:pt x="890" y="1020"/>
                  </a:lnTo>
                  <a:lnTo>
                    <a:pt x="885" y="1029"/>
                  </a:lnTo>
                  <a:lnTo>
                    <a:pt x="882" y="1041"/>
                  </a:lnTo>
                  <a:lnTo>
                    <a:pt x="882" y="1039"/>
                  </a:lnTo>
                  <a:lnTo>
                    <a:pt x="881" y="1038"/>
                  </a:lnTo>
                  <a:lnTo>
                    <a:pt x="879" y="1026"/>
                  </a:lnTo>
                  <a:lnTo>
                    <a:pt x="877" y="1011"/>
                  </a:lnTo>
                  <a:lnTo>
                    <a:pt x="876" y="1002"/>
                  </a:lnTo>
                  <a:lnTo>
                    <a:pt x="875" y="994"/>
                  </a:lnTo>
                  <a:lnTo>
                    <a:pt x="875" y="985"/>
                  </a:lnTo>
                  <a:lnTo>
                    <a:pt x="876" y="975"/>
                  </a:lnTo>
                  <a:lnTo>
                    <a:pt x="877" y="966"/>
                  </a:lnTo>
                  <a:lnTo>
                    <a:pt x="879" y="957"/>
                  </a:lnTo>
                  <a:lnTo>
                    <a:pt x="883" y="947"/>
                  </a:lnTo>
                  <a:lnTo>
                    <a:pt x="887" y="938"/>
                  </a:lnTo>
                  <a:lnTo>
                    <a:pt x="893" y="928"/>
                  </a:lnTo>
                  <a:lnTo>
                    <a:pt x="900" y="918"/>
                  </a:lnTo>
                  <a:lnTo>
                    <a:pt x="909" y="908"/>
                  </a:lnTo>
                  <a:lnTo>
                    <a:pt x="919" y="900"/>
                  </a:lnTo>
                  <a:lnTo>
                    <a:pt x="919" y="900"/>
                  </a:lnTo>
                  <a:close/>
                  <a:moveTo>
                    <a:pt x="1044" y="307"/>
                  </a:moveTo>
                  <a:lnTo>
                    <a:pt x="1055" y="305"/>
                  </a:lnTo>
                  <a:lnTo>
                    <a:pt x="1063" y="305"/>
                  </a:lnTo>
                  <a:lnTo>
                    <a:pt x="1071" y="306"/>
                  </a:lnTo>
                  <a:lnTo>
                    <a:pt x="1078" y="309"/>
                  </a:lnTo>
                  <a:lnTo>
                    <a:pt x="1078" y="313"/>
                  </a:lnTo>
                  <a:lnTo>
                    <a:pt x="1078" y="319"/>
                  </a:lnTo>
                  <a:lnTo>
                    <a:pt x="1077" y="323"/>
                  </a:lnTo>
                  <a:lnTo>
                    <a:pt x="1075" y="327"/>
                  </a:lnTo>
                  <a:lnTo>
                    <a:pt x="1073" y="331"/>
                  </a:lnTo>
                  <a:lnTo>
                    <a:pt x="1069" y="333"/>
                  </a:lnTo>
                  <a:lnTo>
                    <a:pt x="1065" y="334"/>
                  </a:lnTo>
                  <a:lnTo>
                    <a:pt x="1061" y="333"/>
                  </a:lnTo>
                  <a:lnTo>
                    <a:pt x="1057" y="331"/>
                  </a:lnTo>
                  <a:lnTo>
                    <a:pt x="1054" y="328"/>
                  </a:lnTo>
                  <a:lnTo>
                    <a:pt x="1051" y="325"/>
                  </a:lnTo>
                  <a:lnTo>
                    <a:pt x="1049" y="321"/>
                  </a:lnTo>
                  <a:lnTo>
                    <a:pt x="1045" y="313"/>
                  </a:lnTo>
                  <a:lnTo>
                    <a:pt x="1044" y="307"/>
                  </a:lnTo>
                  <a:close/>
                  <a:moveTo>
                    <a:pt x="1093" y="1059"/>
                  </a:moveTo>
                  <a:lnTo>
                    <a:pt x="1097" y="1069"/>
                  </a:lnTo>
                  <a:lnTo>
                    <a:pt x="1101" y="1081"/>
                  </a:lnTo>
                  <a:lnTo>
                    <a:pt x="1097" y="1090"/>
                  </a:lnTo>
                  <a:lnTo>
                    <a:pt x="1093" y="1100"/>
                  </a:lnTo>
                  <a:lnTo>
                    <a:pt x="1077" y="1141"/>
                  </a:lnTo>
                  <a:lnTo>
                    <a:pt x="1063" y="1174"/>
                  </a:lnTo>
                  <a:lnTo>
                    <a:pt x="1057" y="1188"/>
                  </a:lnTo>
                  <a:lnTo>
                    <a:pt x="1050" y="1200"/>
                  </a:lnTo>
                  <a:lnTo>
                    <a:pt x="1043" y="1210"/>
                  </a:lnTo>
                  <a:lnTo>
                    <a:pt x="1034" y="1219"/>
                  </a:lnTo>
                  <a:lnTo>
                    <a:pt x="1032" y="1204"/>
                  </a:lnTo>
                  <a:lnTo>
                    <a:pt x="1030" y="1190"/>
                  </a:lnTo>
                  <a:lnTo>
                    <a:pt x="1027" y="1177"/>
                  </a:lnTo>
                  <a:lnTo>
                    <a:pt x="1024" y="1164"/>
                  </a:lnTo>
                  <a:lnTo>
                    <a:pt x="1021" y="1151"/>
                  </a:lnTo>
                  <a:lnTo>
                    <a:pt x="1018" y="1137"/>
                  </a:lnTo>
                  <a:lnTo>
                    <a:pt x="1016" y="1121"/>
                  </a:lnTo>
                  <a:lnTo>
                    <a:pt x="1015" y="1104"/>
                  </a:lnTo>
                  <a:lnTo>
                    <a:pt x="1014" y="1091"/>
                  </a:lnTo>
                  <a:lnTo>
                    <a:pt x="1015" y="1079"/>
                  </a:lnTo>
                  <a:lnTo>
                    <a:pt x="1022" y="1071"/>
                  </a:lnTo>
                  <a:lnTo>
                    <a:pt x="1030" y="1063"/>
                  </a:lnTo>
                  <a:lnTo>
                    <a:pt x="1038" y="1054"/>
                  </a:lnTo>
                  <a:lnTo>
                    <a:pt x="1046" y="1045"/>
                  </a:lnTo>
                  <a:lnTo>
                    <a:pt x="1054" y="1034"/>
                  </a:lnTo>
                  <a:lnTo>
                    <a:pt x="1061" y="1025"/>
                  </a:lnTo>
                  <a:lnTo>
                    <a:pt x="1066" y="1015"/>
                  </a:lnTo>
                  <a:lnTo>
                    <a:pt x="1071" y="1007"/>
                  </a:lnTo>
                  <a:lnTo>
                    <a:pt x="1074" y="998"/>
                  </a:lnTo>
                  <a:lnTo>
                    <a:pt x="1077" y="989"/>
                  </a:lnTo>
                  <a:lnTo>
                    <a:pt x="1080" y="981"/>
                  </a:lnTo>
                  <a:lnTo>
                    <a:pt x="1082" y="971"/>
                  </a:lnTo>
                  <a:lnTo>
                    <a:pt x="1081" y="980"/>
                  </a:lnTo>
                  <a:lnTo>
                    <a:pt x="1081" y="988"/>
                  </a:lnTo>
                  <a:lnTo>
                    <a:pt x="1081" y="998"/>
                  </a:lnTo>
                  <a:lnTo>
                    <a:pt x="1083" y="1008"/>
                  </a:lnTo>
                  <a:lnTo>
                    <a:pt x="1087" y="1031"/>
                  </a:lnTo>
                  <a:lnTo>
                    <a:pt x="1093" y="1059"/>
                  </a:lnTo>
                  <a:close/>
                  <a:moveTo>
                    <a:pt x="1164" y="1158"/>
                  </a:moveTo>
                  <a:lnTo>
                    <a:pt x="1167" y="1168"/>
                  </a:lnTo>
                  <a:lnTo>
                    <a:pt x="1170" y="1178"/>
                  </a:lnTo>
                  <a:lnTo>
                    <a:pt x="1174" y="1186"/>
                  </a:lnTo>
                  <a:lnTo>
                    <a:pt x="1178" y="1196"/>
                  </a:lnTo>
                  <a:lnTo>
                    <a:pt x="1176" y="1211"/>
                  </a:lnTo>
                  <a:lnTo>
                    <a:pt x="1174" y="1232"/>
                  </a:lnTo>
                  <a:lnTo>
                    <a:pt x="1171" y="1252"/>
                  </a:lnTo>
                  <a:lnTo>
                    <a:pt x="1169" y="1269"/>
                  </a:lnTo>
                  <a:lnTo>
                    <a:pt x="1164" y="1288"/>
                  </a:lnTo>
                  <a:lnTo>
                    <a:pt x="1160" y="1305"/>
                  </a:lnTo>
                  <a:lnTo>
                    <a:pt x="1156" y="1320"/>
                  </a:lnTo>
                  <a:lnTo>
                    <a:pt x="1152" y="1335"/>
                  </a:lnTo>
                  <a:lnTo>
                    <a:pt x="1147" y="1346"/>
                  </a:lnTo>
                  <a:lnTo>
                    <a:pt x="1142" y="1357"/>
                  </a:lnTo>
                  <a:lnTo>
                    <a:pt x="1136" y="1367"/>
                  </a:lnTo>
                  <a:lnTo>
                    <a:pt x="1130" y="1377"/>
                  </a:lnTo>
                  <a:lnTo>
                    <a:pt x="1121" y="1350"/>
                  </a:lnTo>
                  <a:lnTo>
                    <a:pt x="1111" y="1325"/>
                  </a:lnTo>
                  <a:lnTo>
                    <a:pt x="1100" y="1300"/>
                  </a:lnTo>
                  <a:lnTo>
                    <a:pt x="1089" y="1271"/>
                  </a:lnTo>
                  <a:lnTo>
                    <a:pt x="1086" y="1260"/>
                  </a:lnTo>
                  <a:lnTo>
                    <a:pt x="1083" y="1248"/>
                  </a:lnTo>
                  <a:lnTo>
                    <a:pt x="1082" y="1236"/>
                  </a:lnTo>
                  <a:lnTo>
                    <a:pt x="1080" y="1224"/>
                  </a:lnTo>
                  <a:lnTo>
                    <a:pt x="1079" y="1200"/>
                  </a:lnTo>
                  <a:lnTo>
                    <a:pt x="1079" y="1180"/>
                  </a:lnTo>
                  <a:lnTo>
                    <a:pt x="1084" y="1167"/>
                  </a:lnTo>
                  <a:lnTo>
                    <a:pt x="1087" y="1156"/>
                  </a:lnTo>
                  <a:lnTo>
                    <a:pt x="1091" y="1144"/>
                  </a:lnTo>
                  <a:lnTo>
                    <a:pt x="1096" y="1131"/>
                  </a:lnTo>
                  <a:lnTo>
                    <a:pt x="1099" y="1121"/>
                  </a:lnTo>
                  <a:lnTo>
                    <a:pt x="1102" y="1114"/>
                  </a:lnTo>
                  <a:lnTo>
                    <a:pt x="1104" y="1105"/>
                  </a:lnTo>
                  <a:lnTo>
                    <a:pt x="1107" y="1095"/>
                  </a:lnTo>
                  <a:lnTo>
                    <a:pt x="1112" y="1106"/>
                  </a:lnTo>
                  <a:lnTo>
                    <a:pt x="1117" y="1115"/>
                  </a:lnTo>
                  <a:lnTo>
                    <a:pt x="1123" y="1124"/>
                  </a:lnTo>
                  <a:lnTo>
                    <a:pt x="1128" y="1130"/>
                  </a:lnTo>
                  <a:lnTo>
                    <a:pt x="1132" y="1134"/>
                  </a:lnTo>
                  <a:lnTo>
                    <a:pt x="1136" y="1137"/>
                  </a:lnTo>
                  <a:lnTo>
                    <a:pt x="1138" y="1138"/>
                  </a:lnTo>
                  <a:lnTo>
                    <a:pt x="1139" y="1137"/>
                  </a:lnTo>
                  <a:lnTo>
                    <a:pt x="1140" y="1137"/>
                  </a:lnTo>
                  <a:lnTo>
                    <a:pt x="1140" y="1135"/>
                  </a:lnTo>
                  <a:lnTo>
                    <a:pt x="1143" y="1127"/>
                  </a:lnTo>
                  <a:lnTo>
                    <a:pt x="1146" y="1117"/>
                  </a:lnTo>
                  <a:lnTo>
                    <a:pt x="1149" y="1106"/>
                  </a:lnTo>
                  <a:lnTo>
                    <a:pt x="1153" y="1094"/>
                  </a:lnTo>
                  <a:lnTo>
                    <a:pt x="1155" y="1111"/>
                  </a:lnTo>
                  <a:lnTo>
                    <a:pt x="1158" y="1127"/>
                  </a:lnTo>
                  <a:lnTo>
                    <a:pt x="1160" y="1142"/>
                  </a:lnTo>
                  <a:lnTo>
                    <a:pt x="1164" y="1158"/>
                  </a:lnTo>
                  <a:close/>
                  <a:moveTo>
                    <a:pt x="1157" y="1077"/>
                  </a:moveTo>
                  <a:lnTo>
                    <a:pt x="1161" y="1068"/>
                  </a:lnTo>
                  <a:lnTo>
                    <a:pt x="1164" y="1059"/>
                  </a:lnTo>
                  <a:lnTo>
                    <a:pt x="1166" y="1050"/>
                  </a:lnTo>
                  <a:lnTo>
                    <a:pt x="1169" y="1042"/>
                  </a:lnTo>
                  <a:lnTo>
                    <a:pt x="1176" y="1020"/>
                  </a:lnTo>
                  <a:lnTo>
                    <a:pt x="1180" y="1003"/>
                  </a:lnTo>
                  <a:lnTo>
                    <a:pt x="1183" y="988"/>
                  </a:lnTo>
                  <a:lnTo>
                    <a:pt x="1183" y="971"/>
                  </a:lnTo>
                  <a:lnTo>
                    <a:pt x="1186" y="982"/>
                  </a:lnTo>
                  <a:lnTo>
                    <a:pt x="1190" y="992"/>
                  </a:lnTo>
                  <a:lnTo>
                    <a:pt x="1194" y="1001"/>
                  </a:lnTo>
                  <a:lnTo>
                    <a:pt x="1199" y="1011"/>
                  </a:lnTo>
                  <a:lnTo>
                    <a:pt x="1205" y="1021"/>
                  </a:lnTo>
                  <a:lnTo>
                    <a:pt x="1213" y="1032"/>
                  </a:lnTo>
                  <a:lnTo>
                    <a:pt x="1221" y="1042"/>
                  </a:lnTo>
                  <a:lnTo>
                    <a:pt x="1231" y="1055"/>
                  </a:lnTo>
                  <a:lnTo>
                    <a:pt x="1239" y="1065"/>
                  </a:lnTo>
                  <a:lnTo>
                    <a:pt x="1245" y="1074"/>
                  </a:lnTo>
                  <a:lnTo>
                    <a:pt x="1245" y="1081"/>
                  </a:lnTo>
                  <a:lnTo>
                    <a:pt x="1244" y="1089"/>
                  </a:lnTo>
                  <a:lnTo>
                    <a:pt x="1243" y="1107"/>
                  </a:lnTo>
                  <a:lnTo>
                    <a:pt x="1239" y="1126"/>
                  </a:lnTo>
                  <a:lnTo>
                    <a:pt x="1234" y="1143"/>
                  </a:lnTo>
                  <a:lnTo>
                    <a:pt x="1229" y="1160"/>
                  </a:lnTo>
                  <a:lnTo>
                    <a:pt x="1223" y="1177"/>
                  </a:lnTo>
                  <a:lnTo>
                    <a:pt x="1218" y="1192"/>
                  </a:lnTo>
                  <a:lnTo>
                    <a:pt x="1214" y="1206"/>
                  </a:lnTo>
                  <a:lnTo>
                    <a:pt x="1212" y="1219"/>
                  </a:lnTo>
                  <a:lnTo>
                    <a:pt x="1205" y="1212"/>
                  </a:lnTo>
                  <a:lnTo>
                    <a:pt x="1198" y="1204"/>
                  </a:lnTo>
                  <a:lnTo>
                    <a:pt x="1191" y="1192"/>
                  </a:lnTo>
                  <a:lnTo>
                    <a:pt x="1185" y="1179"/>
                  </a:lnTo>
                  <a:lnTo>
                    <a:pt x="1179" y="1164"/>
                  </a:lnTo>
                  <a:lnTo>
                    <a:pt x="1174" y="1147"/>
                  </a:lnTo>
                  <a:lnTo>
                    <a:pt x="1170" y="1129"/>
                  </a:lnTo>
                  <a:lnTo>
                    <a:pt x="1167" y="1110"/>
                  </a:lnTo>
                  <a:lnTo>
                    <a:pt x="1163" y="1093"/>
                  </a:lnTo>
                  <a:lnTo>
                    <a:pt x="1157" y="1077"/>
                  </a:lnTo>
                  <a:close/>
                  <a:moveTo>
                    <a:pt x="1183" y="1405"/>
                  </a:moveTo>
                  <a:lnTo>
                    <a:pt x="1180" y="1425"/>
                  </a:lnTo>
                  <a:lnTo>
                    <a:pt x="1176" y="1446"/>
                  </a:lnTo>
                  <a:lnTo>
                    <a:pt x="1172" y="1468"/>
                  </a:lnTo>
                  <a:lnTo>
                    <a:pt x="1166" y="1487"/>
                  </a:lnTo>
                  <a:lnTo>
                    <a:pt x="1160" y="1505"/>
                  </a:lnTo>
                  <a:lnTo>
                    <a:pt x="1154" y="1522"/>
                  </a:lnTo>
                  <a:lnTo>
                    <a:pt x="1150" y="1529"/>
                  </a:lnTo>
                  <a:lnTo>
                    <a:pt x="1147" y="1536"/>
                  </a:lnTo>
                  <a:lnTo>
                    <a:pt x="1143" y="1541"/>
                  </a:lnTo>
                  <a:lnTo>
                    <a:pt x="1139" y="1547"/>
                  </a:lnTo>
                  <a:lnTo>
                    <a:pt x="1129" y="1525"/>
                  </a:lnTo>
                  <a:lnTo>
                    <a:pt x="1117" y="1501"/>
                  </a:lnTo>
                  <a:lnTo>
                    <a:pt x="1105" y="1477"/>
                  </a:lnTo>
                  <a:lnTo>
                    <a:pt x="1096" y="1457"/>
                  </a:lnTo>
                  <a:lnTo>
                    <a:pt x="1092" y="1444"/>
                  </a:lnTo>
                  <a:lnTo>
                    <a:pt x="1089" y="1431"/>
                  </a:lnTo>
                  <a:lnTo>
                    <a:pt x="1086" y="1417"/>
                  </a:lnTo>
                  <a:lnTo>
                    <a:pt x="1084" y="1403"/>
                  </a:lnTo>
                  <a:lnTo>
                    <a:pt x="1082" y="1370"/>
                  </a:lnTo>
                  <a:lnTo>
                    <a:pt x="1080" y="1332"/>
                  </a:lnTo>
                  <a:lnTo>
                    <a:pt x="1082" y="1325"/>
                  </a:lnTo>
                  <a:lnTo>
                    <a:pt x="1084" y="1317"/>
                  </a:lnTo>
                  <a:lnTo>
                    <a:pt x="1085" y="1307"/>
                  </a:lnTo>
                  <a:lnTo>
                    <a:pt x="1087" y="1299"/>
                  </a:lnTo>
                  <a:lnTo>
                    <a:pt x="1101" y="1336"/>
                  </a:lnTo>
                  <a:lnTo>
                    <a:pt x="1113" y="1369"/>
                  </a:lnTo>
                  <a:lnTo>
                    <a:pt x="1118" y="1382"/>
                  </a:lnTo>
                  <a:lnTo>
                    <a:pt x="1122" y="1392"/>
                  </a:lnTo>
                  <a:lnTo>
                    <a:pt x="1126" y="1398"/>
                  </a:lnTo>
                  <a:lnTo>
                    <a:pt x="1128" y="1401"/>
                  </a:lnTo>
                  <a:lnTo>
                    <a:pt x="1130" y="1401"/>
                  </a:lnTo>
                  <a:lnTo>
                    <a:pt x="1132" y="1399"/>
                  </a:lnTo>
                  <a:lnTo>
                    <a:pt x="1135" y="1397"/>
                  </a:lnTo>
                  <a:lnTo>
                    <a:pt x="1137" y="1395"/>
                  </a:lnTo>
                  <a:lnTo>
                    <a:pt x="1143" y="1386"/>
                  </a:lnTo>
                  <a:lnTo>
                    <a:pt x="1148" y="1376"/>
                  </a:lnTo>
                  <a:lnTo>
                    <a:pt x="1154" y="1362"/>
                  </a:lnTo>
                  <a:lnTo>
                    <a:pt x="1160" y="1345"/>
                  </a:lnTo>
                  <a:lnTo>
                    <a:pt x="1166" y="1327"/>
                  </a:lnTo>
                  <a:lnTo>
                    <a:pt x="1172" y="1305"/>
                  </a:lnTo>
                  <a:lnTo>
                    <a:pt x="1179" y="1319"/>
                  </a:lnTo>
                  <a:lnTo>
                    <a:pt x="1185" y="1335"/>
                  </a:lnTo>
                  <a:lnTo>
                    <a:pt x="1184" y="1352"/>
                  </a:lnTo>
                  <a:lnTo>
                    <a:pt x="1183" y="1369"/>
                  </a:lnTo>
                  <a:lnTo>
                    <a:pt x="1182" y="1386"/>
                  </a:lnTo>
                  <a:lnTo>
                    <a:pt x="1183" y="1405"/>
                  </a:lnTo>
                  <a:close/>
                  <a:moveTo>
                    <a:pt x="1024" y="1248"/>
                  </a:moveTo>
                  <a:lnTo>
                    <a:pt x="1025" y="1249"/>
                  </a:lnTo>
                  <a:lnTo>
                    <a:pt x="1026" y="1249"/>
                  </a:lnTo>
                  <a:lnTo>
                    <a:pt x="1027" y="1249"/>
                  </a:lnTo>
                  <a:lnTo>
                    <a:pt x="1029" y="1248"/>
                  </a:lnTo>
                  <a:lnTo>
                    <a:pt x="1034" y="1244"/>
                  </a:lnTo>
                  <a:lnTo>
                    <a:pt x="1040" y="1238"/>
                  </a:lnTo>
                  <a:lnTo>
                    <a:pt x="1054" y="1221"/>
                  </a:lnTo>
                  <a:lnTo>
                    <a:pt x="1070" y="1200"/>
                  </a:lnTo>
                  <a:lnTo>
                    <a:pt x="1070" y="1218"/>
                  </a:lnTo>
                  <a:lnTo>
                    <a:pt x="1072" y="1240"/>
                  </a:lnTo>
                  <a:lnTo>
                    <a:pt x="1076" y="1263"/>
                  </a:lnTo>
                  <a:lnTo>
                    <a:pt x="1080" y="1284"/>
                  </a:lnTo>
                  <a:lnTo>
                    <a:pt x="1078" y="1297"/>
                  </a:lnTo>
                  <a:lnTo>
                    <a:pt x="1074" y="1311"/>
                  </a:lnTo>
                  <a:lnTo>
                    <a:pt x="1069" y="1324"/>
                  </a:lnTo>
                  <a:lnTo>
                    <a:pt x="1064" y="1337"/>
                  </a:lnTo>
                  <a:lnTo>
                    <a:pt x="1057" y="1349"/>
                  </a:lnTo>
                  <a:lnTo>
                    <a:pt x="1050" y="1359"/>
                  </a:lnTo>
                  <a:lnTo>
                    <a:pt x="1043" y="1370"/>
                  </a:lnTo>
                  <a:lnTo>
                    <a:pt x="1034" y="1380"/>
                  </a:lnTo>
                  <a:lnTo>
                    <a:pt x="1026" y="1354"/>
                  </a:lnTo>
                  <a:lnTo>
                    <a:pt x="1016" y="1323"/>
                  </a:lnTo>
                  <a:lnTo>
                    <a:pt x="1007" y="1290"/>
                  </a:lnTo>
                  <a:lnTo>
                    <a:pt x="1000" y="1265"/>
                  </a:lnTo>
                  <a:lnTo>
                    <a:pt x="1002" y="1242"/>
                  </a:lnTo>
                  <a:lnTo>
                    <a:pt x="1005" y="1219"/>
                  </a:lnTo>
                  <a:lnTo>
                    <a:pt x="1007" y="1194"/>
                  </a:lnTo>
                  <a:lnTo>
                    <a:pt x="1010" y="1165"/>
                  </a:lnTo>
                  <a:lnTo>
                    <a:pt x="1014" y="1188"/>
                  </a:lnTo>
                  <a:lnTo>
                    <a:pt x="1018" y="1214"/>
                  </a:lnTo>
                  <a:lnTo>
                    <a:pt x="1022" y="1236"/>
                  </a:lnTo>
                  <a:lnTo>
                    <a:pt x="1024" y="1248"/>
                  </a:lnTo>
                  <a:close/>
                  <a:moveTo>
                    <a:pt x="1108" y="1512"/>
                  </a:moveTo>
                  <a:lnTo>
                    <a:pt x="1108" y="1533"/>
                  </a:lnTo>
                  <a:lnTo>
                    <a:pt x="1107" y="1560"/>
                  </a:lnTo>
                  <a:lnTo>
                    <a:pt x="1104" y="1584"/>
                  </a:lnTo>
                  <a:lnTo>
                    <a:pt x="1101" y="1603"/>
                  </a:lnTo>
                  <a:lnTo>
                    <a:pt x="1093" y="1627"/>
                  </a:lnTo>
                  <a:lnTo>
                    <a:pt x="1084" y="1647"/>
                  </a:lnTo>
                  <a:lnTo>
                    <a:pt x="1079" y="1656"/>
                  </a:lnTo>
                  <a:lnTo>
                    <a:pt x="1074" y="1665"/>
                  </a:lnTo>
                  <a:lnTo>
                    <a:pt x="1068" y="1672"/>
                  </a:lnTo>
                  <a:lnTo>
                    <a:pt x="1062" y="1679"/>
                  </a:lnTo>
                  <a:lnTo>
                    <a:pt x="1060" y="1662"/>
                  </a:lnTo>
                  <a:lnTo>
                    <a:pt x="1056" y="1647"/>
                  </a:lnTo>
                  <a:lnTo>
                    <a:pt x="1052" y="1632"/>
                  </a:lnTo>
                  <a:lnTo>
                    <a:pt x="1047" y="1618"/>
                  </a:lnTo>
                  <a:lnTo>
                    <a:pt x="1042" y="1603"/>
                  </a:lnTo>
                  <a:lnTo>
                    <a:pt x="1037" y="1587"/>
                  </a:lnTo>
                  <a:lnTo>
                    <a:pt x="1034" y="1569"/>
                  </a:lnTo>
                  <a:lnTo>
                    <a:pt x="1032" y="1550"/>
                  </a:lnTo>
                  <a:lnTo>
                    <a:pt x="1043" y="1530"/>
                  </a:lnTo>
                  <a:lnTo>
                    <a:pt x="1051" y="1510"/>
                  </a:lnTo>
                  <a:lnTo>
                    <a:pt x="1058" y="1490"/>
                  </a:lnTo>
                  <a:lnTo>
                    <a:pt x="1064" y="1472"/>
                  </a:lnTo>
                  <a:lnTo>
                    <a:pt x="1068" y="1454"/>
                  </a:lnTo>
                  <a:lnTo>
                    <a:pt x="1071" y="1436"/>
                  </a:lnTo>
                  <a:lnTo>
                    <a:pt x="1073" y="1420"/>
                  </a:lnTo>
                  <a:lnTo>
                    <a:pt x="1074" y="1405"/>
                  </a:lnTo>
                  <a:lnTo>
                    <a:pt x="1076" y="1420"/>
                  </a:lnTo>
                  <a:lnTo>
                    <a:pt x="1078" y="1434"/>
                  </a:lnTo>
                  <a:lnTo>
                    <a:pt x="1082" y="1448"/>
                  </a:lnTo>
                  <a:lnTo>
                    <a:pt x="1086" y="1461"/>
                  </a:lnTo>
                  <a:lnTo>
                    <a:pt x="1096" y="1487"/>
                  </a:lnTo>
                  <a:lnTo>
                    <a:pt x="1108" y="1512"/>
                  </a:lnTo>
                  <a:close/>
                  <a:moveTo>
                    <a:pt x="1118" y="1534"/>
                  </a:moveTo>
                  <a:lnTo>
                    <a:pt x="1122" y="1548"/>
                  </a:lnTo>
                  <a:lnTo>
                    <a:pt x="1126" y="1560"/>
                  </a:lnTo>
                  <a:lnTo>
                    <a:pt x="1129" y="1568"/>
                  </a:lnTo>
                  <a:lnTo>
                    <a:pt x="1131" y="1576"/>
                  </a:lnTo>
                  <a:lnTo>
                    <a:pt x="1132" y="1577"/>
                  </a:lnTo>
                  <a:lnTo>
                    <a:pt x="1133" y="1578"/>
                  </a:lnTo>
                  <a:lnTo>
                    <a:pt x="1134" y="1578"/>
                  </a:lnTo>
                  <a:lnTo>
                    <a:pt x="1135" y="1577"/>
                  </a:lnTo>
                  <a:lnTo>
                    <a:pt x="1139" y="1575"/>
                  </a:lnTo>
                  <a:lnTo>
                    <a:pt x="1142" y="1570"/>
                  </a:lnTo>
                  <a:lnTo>
                    <a:pt x="1150" y="1560"/>
                  </a:lnTo>
                  <a:lnTo>
                    <a:pt x="1157" y="1550"/>
                  </a:lnTo>
                  <a:lnTo>
                    <a:pt x="1157" y="1565"/>
                  </a:lnTo>
                  <a:lnTo>
                    <a:pt x="1158" y="1579"/>
                  </a:lnTo>
                  <a:lnTo>
                    <a:pt x="1160" y="1591"/>
                  </a:lnTo>
                  <a:lnTo>
                    <a:pt x="1163" y="1603"/>
                  </a:lnTo>
                  <a:lnTo>
                    <a:pt x="1169" y="1624"/>
                  </a:lnTo>
                  <a:lnTo>
                    <a:pt x="1175" y="1644"/>
                  </a:lnTo>
                  <a:lnTo>
                    <a:pt x="1174" y="1663"/>
                  </a:lnTo>
                  <a:lnTo>
                    <a:pt x="1171" y="1683"/>
                  </a:lnTo>
                  <a:lnTo>
                    <a:pt x="1167" y="1702"/>
                  </a:lnTo>
                  <a:lnTo>
                    <a:pt x="1162" y="1720"/>
                  </a:lnTo>
                  <a:lnTo>
                    <a:pt x="1157" y="1735"/>
                  </a:lnTo>
                  <a:lnTo>
                    <a:pt x="1151" y="1748"/>
                  </a:lnTo>
                  <a:lnTo>
                    <a:pt x="1145" y="1759"/>
                  </a:lnTo>
                  <a:lnTo>
                    <a:pt x="1140" y="1766"/>
                  </a:lnTo>
                  <a:lnTo>
                    <a:pt x="1135" y="1752"/>
                  </a:lnTo>
                  <a:lnTo>
                    <a:pt x="1129" y="1738"/>
                  </a:lnTo>
                  <a:lnTo>
                    <a:pt x="1124" y="1722"/>
                  </a:lnTo>
                  <a:lnTo>
                    <a:pt x="1119" y="1705"/>
                  </a:lnTo>
                  <a:lnTo>
                    <a:pt x="1114" y="1687"/>
                  </a:lnTo>
                  <a:lnTo>
                    <a:pt x="1110" y="1670"/>
                  </a:lnTo>
                  <a:lnTo>
                    <a:pt x="1108" y="1653"/>
                  </a:lnTo>
                  <a:lnTo>
                    <a:pt x="1106" y="1635"/>
                  </a:lnTo>
                  <a:lnTo>
                    <a:pt x="1108" y="1624"/>
                  </a:lnTo>
                  <a:lnTo>
                    <a:pt x="1112" y="1599"/>
                  </a:lnTo>
                  <a:lnTo>
                    <a:pt x="1115" y="1582"/>
                  </a:lnTo>
                  <a:lnTo>
                    <a:pt x="1117" y="1566"/>
                  </a:lnTo>
                  <a:lnTo>
                    <a:pt x="1118" y="1550"/>
                  </a:lnTo>
                  <a:lnTo>
                    <a:pt x="1118" y="1534"/>
                  </a:lnTo>
                  <a:close/>
                  <a:moveTo>
                    <a:pt x="1167" y="1531"/>
                  </a:moveTo>
                  <a:lnTo>
                    <a:pt x="1175" y="1514"/>
                  </a:lnTo>
                  <a:lnTo>
                    <a:pt x="1181" y="1498"/>
                  </a:lnTo>
                  <a:lnTo>
                    <a:pt x="1184" y="1488"/>
                  </a:lnTo>
                  <a:lnTo>
                    <a:pt x="1186" y="1478"/>
                  </a:lnTo>
                  <a:lnTo>
                    <a:pt x="1188" y="1467"/>
                  </a:lnTo>
                  <a:lnTo>
                    <a:pt x="1190" y="1455"/>
                  </a:lnTo>
                  <a:lnTo>
                    <a:pt x="1192" y="1465"/>
                  </a:lnTo>
                  <a:lnTo>
                    <a:pt x="1195" y="1477"/>
                  </a:lnTo>
                  <a:lnTo>
                    <a:pt x="1200" y="1489"/>
                  </a:lnTo>
                  <a:lnTo>
                    <a:pt x="1206" y="1500"/>
                  </a:lnTo>
                  <a:lnTo>
                    <a:pt x="1220" y="1523"/>
                  </a:lnTo>
                  <a:lnTo>
                    <a:pt x="1235" y="1544"/>
                  </a:lnTo>
                  <a:lnTo>
                    <a:pt x="1235" y="1549"/>
                  </a:lnTo>
                  <a:lnTo>
                    <a:pt x="1234" y="1562"/>
                  </a:lnTo>
                  <a:lnTo>
                    <a:pt x="1233" y="1571"/>
                  </a:lnTo>
                  <a:lnTo>
                    <a:pt x="1231" y="1581"/>
                  </a:lnTo>
                  <a:lnTo>
                    <a:pt x="1229" y="1592"/>
                  </a:lnTo>
                  <a:lnTo>
                    <a:pt x="1226" y="1604"/>
                  </a:lnTo>
                  <a:lnTo>
                    <a:pt x="1221" y="1620"/>
                  </a:lnTo>
                  <a:lnTo>
                    <a:pt x="1218" y="1635"/>
                  </a:lnTo>
                  <a:lnTo>
                    <a:pt x="1216" y="1652"/>
                  </a:lnTo>
                  <a:lnTo>
                    <a:pt x="1214" y="1670"/>
                  </a:lnTo>
                  <a:lnTo>
                    <a:pt x="1207" y="1663"/>
                  </a:lnTo>
                  <a:lnTo>
                    <a:pt x="1200" y="1656"/>
                  </a:lnTo>
                  <a:lnTo>
                    <a:pt x="1195" y="1647"/>
                  </a:lnTo>
                  <a:lnTo>
                    <a:pt x="1190" y="1639"/>
                  </a:lnTo>
                  <a:lnTo>
                    <a:pt x="1185" y="1629"/>
                  </a:lnTo>
                  <a:lnTo>
                    <a:pt x="1182" y="1619"/>
                  </a:lnTo>
                  <a:lnTo>
                    <a:pt x="1179" y="1609"/>
                  </a:lnTo>
                  <a:lnTo>
                    <a:pt x="1176" y="1600"/>
                  </a:lnTo>
                  <a:lnTo>
                    <a:pt x="1172" y="1579"/>
                  </a:lnTo>
                  <a:lnTo>
                    <a:pt x="1169" y="1561"/>
                  </a:lnTo>
                  <a:lnTo>
                    <a:pt x="1168" y="1544"/>
                  </a:lnTo>
                  <a:lnTo>
                    <a:pt x="1167" y="1531"/>
                  </a:lnTo>
                  <a:close/>
                  <a:moveTo>
                    <a:pt x="1179" y="1276"/>
                  </a:moveTo>
                  <a:lnTo>
                    <a:pt x="1181" y="1260"/>
                  </a:lnTo>
                  <a:lnTo>
                    <a:pt x="1184" y="1245"/>
                  </a:lnTo>
                  <a:lnTo>
                    <a:pt x="1186" y="1230"/>
                  </a:lnTo>
                  <a:lnTo>
                    <a:pt x="1188" y="1212"/>
                  </a:lnTo>
                  <a:lnTo>
                    <a:pt x="1193" y="1220"/>
                  </a:lnTo>
                  <a:lnTo>
                    <a:pt x="1199" y="1227"/>
                  </a:lnTo>
                  <a:lnTo>
                    <a:pt x="1205" y="1234"/>
                  </a:lnTo>
                  <a:lnTo>
                    <a:pt x="1211" y="1239"/>
                  </a:lnTo>
                  <a:lnTo>
                    <a:pt x="1216" y="1244"/>
                  </a:lnTo>
                  <a:lnTo>
                    <a:pt x="1220" y="1246"/>
                  </a:lnTo>
                  <a:lnTo>
                    <a:pt x="1222" y="1247"/>
                  </a:lnTo>
                  <a:lnTo>
                    <a:pt x="1223" y="1247"/>
                  </a:lnTo>
                  <a:lnTo>
                    <a:pt x="1224" y="1246"/>
                  </a:lnTo>
                  <a:lnTo>
                    <a:pt x="1224" y="1245"/>
                  </a:lnTo>
                  <a:lnTo>
                    <a:pt x="1225" y="1234"/>
                  </a:lnTo>
                  <a:lnTo>
                    <a:pt x="1226" y="1223"/>
                  </a:lnTo>
                  <a:lnTo>
                    <a:pt x="1229" y="1211"/>
                  </a:lnTo>
                  <a:lnTo>
                    <a:pt x="1232" y="1199"/>
                  </a:lnTo>
                  <a:lnTo>
                    <a:pt x="1239" y="1177"/>
                  </a:lnTo>
                  <a:lnTo>
                    <a:pt x="1244" y="1157"/>
                  </a:lnTo>
                  <a:lnTo>
                    <a:pt x="1245" y="1182"/>
                  </a:lnTo>
                  <a:lnTo>
                    <a:pt x="1244" y="1204"/>
                  </a:lnTo>
                  <a:lnTo>
                    <a:pt x="1245" y="1231"/>
                  </a:lnTo>
                  <a:lnTo>
                    <a:pt x="1248" y="1275"/>
                  </a:lnTo>
                  <a:lnTo>
                    <a:pt x="1244" y="1298"/>
                  </a:lnTo>
                  <a:lnTo>
                    <a:pt x="1240" y="1325"/>
                  </a:lnTo>
                  <a:lnTo>
                    <a:pt x="1237" y="1352"/>
                  </a:lnTo>
                  <a:lnTo>
                    <a:pt x="1233" y="1375"/>
                  </a:lnTo>
                  <a:lnTo>
                    <a:pt x="1225" y="1366"/>
                  </a:lnTo>
                  <a:lnTo>
                    <a:pt x="1217" y="1356"/>
                  </a:lnTo>
                  <a:lnTo>
                    <a:pt x="1209" y="1344"/>
                  </a:lnTo>
                  <a:lnTo>
                    <a:pt x="1201" y="1331"/>
                  </a:lnTo>
                  <a:lnTo>
                    <a:pt x="1194" y="1317"/>
                  </a:lnTo>
                  <a:lnTo>
                    <a:pt x="1187" y="1303"/>
                  </a:lnTo>
                  <a:lnTo>
                    <a:pt x="1182" y="1289"/>
                  </a:lnTo>
                  <a:lnTo>
                    <a:pt x="1179" y="1276"/>
                  </a:lnTo>
                  <a:close/>
                  <a:moveTo>
                    <a:pt x="247" y="183"/>
                  </a:moveTo>
                  <a:lnTo>
                    <a:pt x="259" y="212"/>
                  </a:lnTo>
                  <a:lnTo>
                    <a:pt x="275" y="246"/>
                  </a:lnTo>
                  <a:lnTo>
                    <a:pt x="284" y="265"/>
                  </a:lnTo>
                  <a:lnTo>
                    <a:pt x="294" y="284"/>
                  </a:lnTo>
                  <a:lnTo>
                    <a:pt x="305" y="301"/>
                  </a:lnTo>
                  <a:lnTo>
                    <a:pt x="316" y="319"/>
                  </a:lnTo>
                  <a:lnTo>
                    <a:pt x="326" y="332"/>
                  </a:lnTo>
                  <a:lnTo>
                    <a:pt x="337" y="344"/>
                  </a:lnTo>
                  <a:lnTo>
                    <a:pt x="340" y="355"/>
                  </a:lnTo>
                  <a:lnTo>
                    <a:pt x="342" y="367"/>
                  </a:lnTo>
                  <a:lnTo>
                    <a:pt x="346" y="378"/>
                  </a:lnTo>
                  <a:lnTo>
                    <a:pt x="349" y="390"/>
                  </a:lnTo>
                  <a:lnTo>
                    <a:pt x="354" y="402"/>
                  </a:lnTo>
                  <a:lnTo>
                    <a:pt x="358" y="413"/>
                  </a:lnTo>
                  <a:lnTo>
                    <a:pt x="364" y="423"/>
                  </a:lnTo>
                  <a:lnTo>
                    <a:pt x="369" y="433"/>
                  </a:lnTo>
                  <a:lnTo>
                    <a:pt x="360" y="430"/>
                  </a:lnTo>
                  <a:lnTo>
                    <a:pt x="351" y="427"/>
                  </a:lnTo>
                  <a:lnTo>
                    <a:pt x="341" y="425"/>
                  </a:lnTo>
                  <a:lnTo>
                    <a:pt x="333" y="421"/>
                  </a:lnTo>
                  <a:lnTo>
                    <a:pt x="322" y="411"/>
                  </a:lnTo>
                  <a:lnTo>
                    <a:pt x="311" y="399"/>
                  </a:lnTo>
                  <a:lnTo>
                    <a:pt x="302" y="387"/>
                  </a:lnTo>
                  <a:lnTo>
                    <a:pt x="292" y="374"/>
                  </a:lnTo>
                  <a:lnTo>
                    <a:pt x="284" y="361"/>
                  </a:lnTo>
                  <a:lnTo>
                    <a:pt x="277" y="347"/>
                  </a:lnTo>
                  <a:lnTo>
                    <a:pt x="270" y="332"/>
                  </a:lnTo>
                  <a:lnTo>
                    <a:pt x="265" y="317"/>
                  </a:lnTo>
                  <a:lnTo>
                    <a:pt x="260" y="301"/>
                  </a:lnTo>
                  <a:lnTo>
                    <a:pt x="255" y="286"/>
                  </a:lnTo>
                  <a:lnTo>
                    <a:pt x="252" y="270"/>
                  </a:lnTo>
                  <a:lnTo>
                    <a:pt x="249" y="253"/>
                  </a:lnTo>
                  <a:lnTo>
                    <a:pt x="248" y="236"/>
                  </a:lnTo>
                  <a:lnTo>
                    <a:pt x="247" y="219"/>
                  </a:lnTo>
                  <a:lnTo>
                    <a:pt x="246" y="201"/>
                  </a:lnTo>
                  <a:lnTo>
                    <a:pt x="247" y="183"/>
                  </a:lnTo>
                  <a:close/>
                  <a:moveTo>
                    <a:pt x="161" y="434"/>
                  </a:moveTo>
                  <a:lnTo>
                    <a:pt x="153" y="418"/>
                  </a:lnTo>
                  <a:lnTo>
                    <a:pt x="147" y="400"/>
                  </a:lnTo>
                  <a:lnTo>
                    <a:pt x="141" y="381"/>
                  </a:lnTo>
                  <a:lnTo>
                    <a:pt x="136" y="364"/>
                  </a:lnTo>
                  <a:lnTo>
                    <a:pt x="133" y="346"/>
                  </a:lnTo>
                  <a:lnTo>
                    <a:pt x="130" y="330"/>
                  </a:lnTo>
                  <a:lnTo>
                    <a:pt x="129" y="313"/>
                  </a:lnTo>
                  <a:lnTo>
                    <a:pt x="129" y="299"/>
                  </a:lnTo>
                  <a:lnTo>
                    <a:pt x="148" y="315"/>
                  </a:lnTo>
                  <a:lnTo>
                    <a:pt x="178" y="340"/>
                  </a:lnTo>
                  <a:lnTo>
                    <a:pt x="197" y="353"/>
                  </a:lnTo>
                  <a:lnTo>
                    <a:pt x="216" y="367"/>
                  </a:lnTo>
                  <a:lnTo>
                    <a:pt x="237" y="380"/>
                  </a:lnTo>
                  <a:lnTo>
                    <a:pt x="257" y="393"/>
                  </a:lnTo>
                  <a:lnTo>
                    <a:pt x="283" y="407"/>
                  </a:lnTo>
                  <a:lnTo>
                    <a:pt x="310" y="421"/>
                  </a:lnTo>
                  <a:lnTo>
                    <a:pt x="325" y="428"/>
                  </a:lnTo>
                  <a:lnTo>
                    <a:pt x="339" y="434"/>
                  </a:lnTo>
                  <a:lnTo>
                    <a:pt x="354" y="440"/>
                  </a:lnTo>
                  <a:lnTo>
                    <a:pt x="369" y="444"/>
                  </a:lnTo>
                  <a:lnTo>
                    <a:pt x="379" y="456"/>
                  </a:lnTo>
                  <a:lnTo>
                    <a:pt x="390" y="467"/>
                  </a:lnTo>
                  <a:lnTo>
                    <a:pt x="377" y="464"/>
                  </a:lnTo>
                  <a:lnTo>
                    <a:pt x="364" y="460"/>
                  </a:lnTo>
                  <a:lnTo>
                    <a:pt x="351" y="456"/>
                  </a:lnTo>
                  <a:lnTo>
                    <a:pt x="341" y="454"/>
                  </a:lnTo>
                  <a:lnTo>
                    <a:pt x="339" y="453"/>
                  </a:lnTo>
                  <a:lnTo>
                    <a:pt x="338" y="454"/>
                  </a:lnTo>
                  <a:lnTo>
                    <a:pt x="336" y="454"/>
                  </a:lnTo>
                  <a:lnTo>
                    <a:pt x="335" y="455"/>
                  </a:lnTo>
                  <a:lnTo>
                    <a:pt x="334" y="459"/>
                  </a:lnTo>
                  <a:lnTo>
                    <a:pt x="334" y="465"/>
                  </a:lnTo>
                  <a:lnTo>
                    <a:pt x="335" y="471"/>
                  </a:lnTo>
                  <a:lnTo>
                    <a:pt x="336" y="479"/>
                  </a:lnTo>
                  <a:lnTo>
                    <a:pt x="339" y="487"/>
                  </a:lnTo>
                  <a:lnTo>
                    <a:pt x="342" y="497"/>
                  </a:lnTo>
                  <a:lnTo>
                    <a:pt x="351" y="518"/>
                  </a:lnTo>
                  <a:lnTo>
                    <a:pt x="362" y="539"/>
                  </a:lnTo>
                  <a:lnTo>
                    <a:pt x="368" y="549"/>
                  </a:lnTo>
                  <a:lnTo>
                    <a:pt x="375" y="559"/>
                  </a:lnTo>
                  <a:lnTo>
                    <a:pt x="382" y="568"/>
                  </a:lnTo>
                  <a:lnTo>
                    <a:pt x="389" y="576"/>
                  </a:lnTo>
                  <a:lnTo>
                    <a:pt x="398" y="584"/>
                  </a:lnTo>
                  <a:lnTo>
                    <a:pt x="409" y="593"/>
                  </a:lnTo>
                  <a:lnTo>
                    <a:pt x="400" y="593"/>
                  </a:lnTo>
                  <a:lnTo>
                    <a:pt x="391" y="595"/>
                  </a:lnTo>
                  <a:lnTo>
                    <a:pt x="384" y="595"/>
                  </a:lnTo>
                  <a:lnTo>
                    <a:pt x="376" y="595"/>
                  </a:lnTo>
                  <a:lnTo>
                    <a:pt x="351" y="587"/>
                  </a:lnTo>
                  <a:lnTo>
                    <a:pt x="324" y="577"/>
                  </a:lnTo>
                  <a:lnTo>
                    <a:pt x="311" y="572"/>
                  </a:lnTo>
                  <a:lnTo>
                    <a:pt x="296" y="565"/>
                  </a:lnTo>
                  <a:lnTo>
                    <a:pt x="283" y="559"/>
                  </a:lnTo>
                  <a:lnTo>
                    <a:pt x="271" y="551"/>
                  </a:lnTo>
                  <a:lnTo>
                    <a:pt x="257" y="542"/>
                  </a:lnTo>
                  <a:lnTo>
                    <a:pt x="243" y="532"/>
                  </a:lnTo>
                  <a:lnTo>
                    <a:pt x="228" y="520"/>
                  </a:lnTo>
                  <a:lnTo>
                    <a:pt x="214" y="508"/>
                  </a:lnTo>
                  <a:lnTo>
                    <a:pt x="200" y="493"/>
                  </a:lnTo>
                  <a:lnTo>
                    <a:pt x="187" y="477"/>
                  </a:lnTo>
                  <a:lnTo>
                    <a:pt x="180" y="467"/>
                  </a:lnTo>
                  <a:lnTo>
                    <a:pt x="174" y="457"/>
                  </a:lnTo>
                  <a:lnTo>
                    <a:pt x="167" y="446"/>
                  </a:lnTo>
                  <a:lnTo>
                    <a:pt x="161" y="434"/>
                  </a:lnTo>
                  <a:lnTo>
                    <a:pt x="161" y="434"/>
                  </a:lnTo>
                  <a:close/>
                  <a:moveTo>
                    <a:pt x="93" y="555"/>
                  </a:moveTo>
                  <a:lnTo>
                    <a:pt x="83" y="545"/>
                  </a:lnTo>
                  <a:lnTo>
                    <a:pt x="75" y="534"/>
                  </a:lnTo>
                  <a:lnTo>
                    <a:pt x="69" y="522"/>
                  </a:lnTo>
                  <a:lnTo>
                    <a:pt x="63" y="510"/>
                  </a:lnTo>
                  <a:lnTo>
                    <a:pt x="55" y="486"/>
                  </a:lnTo>
                  <a:lnTo>
                    <a:pt x="48" y="467"/>
                  </a:lnTo>
                  <a:lnTo>
                    <a:pt x="65" y="478"/>
                  </a:lnTo>
                  <a:lnTo>
                    <a:pt x="85" y="490"/>
                  </a:lnTo>
                  <a:lnTo>
                    <a:pt x="106" y="503"/>
                  </a:lnTo>
                  <a:lnTo>
                    <a:pt x="129" y="516"/>
                  </a:lnTo>
                  <a:lnTo>
                    <a:pt x="151" y="527"/>
                  </a:lnTo>
                  <a:lnTo>
                    <a:pt x="173" y="538"/>
                  </a:lnTo>
                  <a:lnTo>
                    <a:pt x="193" y="547"/>
                  </a:lnTo>
                  <a:lnTo>
                    <a:pt x="210" y="553"/>
                  </a:lnTo>
                  <a:lnTo>
                    <a:pt x="227" y="558"/>
                  </a:lnTo>
                  <a:lnTo>
                    <a:pt x="243" y="561"/>
                  </a:lnTo>
                  <a:lnTo>
                    <a:pt x="258" y="564"/>
                  </a:lnTo>
                  <a:lnTo>
                    <a:pt x="273" y="566"/>
                  </a:lnTo>
                  <a:lnTo>
                    <a:pt x="297" y="576"/>
                  </a:lnTo>
                  <a:lnTo>
                    <a:pt x="322" y="585"/>
                  </a:lnTo>
                  <a:lnTo>
                    <a:pt x="345" y="592"/>
                  </a:lnTo>
                  <a:lnTo>
                    <a:pt x="368" y="599"/>
                  </a:lnTo>
                  <a:lnTo>
                    <a:pt x="349" y="604"/>
                  </a:lnTo>
                  <a:lnTo>
                    <a:pt x="329" y="609"/>
                  </a:lnTo>
                  <a:lnTo>
                    <a:pt x="310" y="613"/>
                  </a:lnTo>
                  <a:lnTo>
                    <a:pt x="291" y="616"/>
                  </a:lnTo>
                  <a:lnTo>
                    <a:pt x="287" y="617"/>
                  </a:lnTo>
                  <a:lnTo>
                    <a:pt x="285" y="621"/>
                  </a:lnTo>
                  <a:lnTo>
                    <a:pt x="283" y="624"/>
                  </a:lnTo>
                  <a:lnTo>
                    <a:pt x="283" y="629"/>
                  </a:lnTo>
                  <a:lnTo>
                    <a:pt x="258" y="624"/>
                  </a:lnTo>
                  <a:lnTo>
                    <a:pt x="232" y="618"/>
                  </a:lnTo>
                  <a:lnTo>
                    <a:pt x="207" y="613"/>
                  </a:lnTo>
                  <a:lnTo>
                    <a:pt x="183" y="605"/>
                  </a:lnTo>
                  <a:lnTo>
                    <a:pt x="171" y="601"/>
                  </a:lnTo>
                  <a:lnTo>
                    <a:pt x="160" y="597"/>
                  </a:lnTo>
                  <a:lnTo>
                    <a:pt x="148" y="591"/>
                  </a:lnTo>
                  <a:lnTo>
                    <a:pt x="137" y="585"/>
                  </a:lnTo>
                  <a:lnTo>
                    <a:pt x="125" y="578"/>
                  </a:lnTo>
                  <a:lnTo>
                    <a:pt x="114" y="572"/>
                  </a:lnTo>
                  <a:lnTo>
                    <a:pt x="103" y="563"/>
                  </a:lnTo>
                  <a:lnTo>
                    <a:pt x="93" y="555"/>
                  </a:lnTo>
                  <a:close/>
                  <a:moveTo>
                    <a:pt x="276" y="793"/>
                  </a:moveTo>
                  <a:lnTo>
                    <a:pt x="257" y="793"/>
                  </a:lnTo>
                  <a:lnTo>
                    <a:pt x="237" y="793"/>
                  </a:lnTo>
                  <a:lnTo>
                    <a:pt x="217" y="790"/>
                  </a:lnTo>
                  <a:lnTo>
                    <a:pt x="197" y="787"/>
                  </a:lnTo>
                  <a:lnTo>
                    <a:pt x="177" y="784"/>
                  </a:lnTo>
                  <a:lnTo>
                    <a:pt x="157" y="778"/>
                  </a:lnTo>
                  <a:lnTo>
                    <a:pt x="137" y="773"/>
                  </a:lnTo>
                  <a:lnTo>
                    <a:pt x="119" y="767"/>
                  </a:lnTo>
                  <a:lnTo>
                    <a:pt x="105" y="760"/>
                  </a:lnTo>
                  <a:lnTo>
                    <a:pt x="93" y="754"/>
                  </a:lnTo>
                  <a:lnTo>
                    <a:pt x="81" y="746"/>
                  </a:lnTo>
                  <a:lnTo>
                    <a:pt x="71" y="738"/>
                  </a:lnTo>
                  <a:lnTo>
                    <a:pt x="62" y="731"/>
                  </a:lnTo>
                  <a:lnTo>
                    <a:pt x="53" y="722"/>
                  </a:lnTo>
                  <a:lnTo>
                    <a:pt x="46" y="714"/>
                  </a:lnTo>
                  <a:lnTo>
                    <a:pt x="40" y="705"/>
                  </a:lnTo>
                  <a:lnTo>
                    <a:pt x="34" y="696"/>
                  </a:lnTo>
                  <a:lnTo>
                    <a:pt x="30" y="688"/>
                  </a:lnTo>
                  <a:lnTo>
                    <a:pt x="26" y="679"/>
                  </a:lnTo>
                  <a:lnTo>
                    <a:pt x="23" y="670"/>
                  </a:lnTo>
                  <a:lnTo>
                    <a:pt x="20" y="662"/>
                  </a:lnTo>
                  <a:lnTo>
                    <a:pt x="18" y="654"/>
                  </a:lnTo>
                  <a:lnTo>
                    <a:pt x="17" y="646"/>
                  </a:lnTo>
                  <a:lnTo>
                    <a:pt x="16" y="639"/>
                  </a:lnTo>
                  <a:lnTo>
                    <a:pt x="31" y="643"/>
                  </a:lnTo>
                  <a:lnTo>
                    <a:pt x="50" y="646"/>
                  </a:lnTo>
                  <a:lnTo>
                    <a:pt x="71" y="650"/>
                  </a:lnTo>
                  <a:lnTo>
                    <a:pt x="95" y="652"/>
                  </a:lnTo>
                  <a:lnTo>
                    <a:pt x="121" y="654"/>
                  </a:lnTo>
                  <a:lnTo>
                    <a:pt x="149" y="655"/>
                  </a:lnTo>
                  <a:lnTo>
                    <a:pt x="179" y="655"/>
                  </a:lnTo>
                  <a:lnTo>
                    <a:pt x="210" y="653"/>
                  </a:lnTo>
                  <a:lnTo>
                    <a:pt x="229" y="652"/>
                  </a:lnTo>
                  <a:lnTo>
                    <a:pt x="248" y="650"/>
                  </a:lnTo>
                  <a:lnTo>
                    <a:pt x="268" y="648"/>
                  </a:lnTo>
                  <a:lnTo>
                    <a:pt x="287" y="644"/>
                  </a:lnTo>
                  <a:lnTo>
                    <a:pt x="290" y="652"/>
                  </a:lnTo>
                  <a:lnTo>
                    <a:pt x="295" y="661"/>
                  </a:lnTo>
                  <a:lnTo>
                    <a:pt x="302" y="669"/>
                  </a:lnTo>
                  <a:lnTo>
                    <a:pt x="309" y="679"/>
                  </a:lnTo>
                  <a:lnTo>
                    <a:pt x="318" y="689"/>
                  </a:lnTo>
                  <a:lnTo>
                    <a:pt x="329" y="698"/>
                  </a:lnTo>
                  <a:lnTo>
                    <a:pt x="341" y="708"/>
                  </a:lnTo>
                  <a:lnTo>
                    <a:pt x="354" y="719"/>
                  </a:lnTo>
                  <a:lnTo>
                    <a:pt x="362" y="724"/>
                  </a:lnTo>
                  <a:lnTo>
                    <a:pt x="370" y="729"/>
                  </a:lnTo>
                  <a:lnTo>
                    <a:pt x="378" y="733"/>
                  </a:lnTo>
                  <a:lnTo>
                    <a:pt x="386" y="737"/>
                  </a:lnTo>
                  <a:lnTo>
                    <a:pt x="379" y="741"/>
                  </a:lnTo>
                  <a:lnTo>
                    <a:pt x="373" y="744"/>
                  </a:lnTo>
                  <a:lnTo>
                    <a:pt x="362" y="750"/>
                  </a:lnTo>
                  <a:lnTo>
                    <a:pt x="349" y="756"/>
                  </a:lnTo>
                  <a:lnTo>
                    <a:pt x="334" y="761"/>
                  </a:lnTo>
                  <a:lnTo>
                    <a:pt x="320" y="767"/>
                  </a:lnTo>
                  <a:lnTo>
                    <a:pt x="293" y="774"/>
                  </a:lnTo>
                  <a:lnTo>
                    <a:pt x="275" y="778"/>
                  </a:lnTo>
                  <a:lnTo>
                    <a:pt x="274" y="780"/>
                  </a:lnTo>
                  <a:lnTo>
                    <a:pt x="273" y="783"/>
                  </a:lnTo>
                  <a:lnTo>
                    <a:pt x="274" y="787"/>
                  </a:lnTo>
                  <a:lnTo>
                    <a:pt x="276" y="793"/>
                  </a:lnTo>
                  <a:lnTo>
                    <a:pt x="276" y="793"/>
                  </a:lnTo>
                  <a:close/>
                  <a:moveTo>
                    <a:pt x="189" y="888"/>
                  </a:moveTo>
                  <a:lnTo>
                    <a:pt x="162" y="887"/>
                  </a:lnTo>
                  <a:lnTo>
                    <a:pt x="138" y="883"/>
                  </a:lnTo>
                  <a:lnTo>
                    <a:pt x="117" y="878"/>
                  </a:lnTo>
                  <a:lnTo>
                    <a:pt x="98" y="873"/>
                  </a:lnTo>
                  <a:lnTo>
                    <a:pt x="82" y="866"/>
                  </a:lnTo>
                  <a:lnTo>
                    <a:pt x="70" y="861"/>
                  </a:lnTo>
                  <a:lnTo>
                    <a:pt x="62" y="854"/>
                  </a:lnTo>
                  <a:lnTo>
                    <a:pt x="57" y="849"/>
                  </a:lnTo>
                  <a:lnTo>
                    <a:pt x="79" y="850"/>
                  </a:lnTo>
                  <a:lnTo>
                    <a:pt x="108" y="848"/>
                  </a:lnTo>
                  <a:lnTo>
                    <a:pt x="142" y="844"/>
                  </a:lnTo>
                  <a:lnTo>
                    <a:pt x="178" y="839"/>
                  </a:lnTo>
                  <a:lnTo>
                    <a:pt x="209" y="833"/>
                  </a:lnTo>
                  <a:lnTo>
                    <a:pt x="238" y="826"/>
                  </a:lnTo>
                  <a:lnTo>
                    <a:pt x="264" y="820"/>
                  </a:lnTo>
                  <a:lnTo>
                    <a:pt x="288" y="813"/>
                  </a:lnTo>
                  <a:lnTo>
                    <a:pt x="298" y="824"/>
                  </a:lnTo>
                  <a:lnTo>
                    <a:pt x="311" y="836"/>
                  </a:lnTo>
                  <a:lnTo>
                    <a:pt x="325" y="848"/>
                  </a:lnTo>
                  <a:lnTo>
                    <a:pt x="341" y="857"/>
                  </a:lnTo>
                  <a:lnTo>
                    <a:pt x="324" y="864"/>
                  </a:lnTo>
                  <a:lnTo>
                    <a:pt x="306" y="870"/>
                  </a:lnTo>
                  <a:lnTo>
                    <a:pt x="287" y="876"/>
                  </a:lnTo>
                  <a:lnTo>
                    <a:pt x="268" y="880"/>
                  </a:lnTo>
                  <a:lnTo>
                    <a:pt x="248" y="883"/>
                  </a:lnTo>
                  <a:lnTo>
                    <a:pt x="229" y="887"/>
                  </a:lnTo>
                  <a:lnTo>
                    <a:pt x="209" y="888"/>
                  </a:lnTo>
                  <a:lnTo>
                    <a:pt x="189" y="888"/>
                  </a:lnTo>
                  <a:close/>
                  <a:moveTo>
                    <a:pt x="36" y="987"/>
                  </a:moveTo>
                  <a:lnTo>
                    <a:pt x="52" y="984"/>
                  </a:lnTo>
                  <a:lnTo>
                    <a:pt x="73" y="980"/>
                  </a:lnTo>
                  <a:lnTo>
                    <a:pt x="99" y="973"/>
                  </a:lnTo>
                  <a:lnTo>
                    <a:pt x="129" y="965"/>
                  </a:lnTo>
                  <a:lnTo>
                    <a:pt x="163" y="954"/>
                  </a:lnTo>
                  <a:lnTo>
                    <a:pt x="200" y="940"/>
                  </a:lnTo>
                  <a:lnTo>
                    <a:pt x="219" y="932"/>
                  </a:lnTo>
                  <a:lnTo>
                    <a:pt x="240" y="923"/>
                  </a:lnTo>
                  <a:lnTo>
                    <a:pt x="260" y="913"/>
                  </a:lnTo>
                  <a:lnTo>
                    <a:pt x="282" y="902"/>
                  </a:lnTo>
                  <a:lnTo>
                    <a:pt x="297" y="893"/>
                  </a:lnTo>
                  <a:lnTo>
                    <a:pt x="314" y="883"/>
                  </a:lnTo>
                  <a:lnTo>
                    <a:pt x="331" y="873"/>
                  </a:lnTo>
                  <a:lnTo>
                    <a:pt x="348" y="861"/>
                  </a:lnTo>
                  <a:lnTo>
                    <a:pt x="355" y="864"/>
                  </a:lnTo>
                  <a:lnTo>
                    <a:pt x="363" y="867"/>
                  </a:lnTo>
                  <a:lnTo>
                    <a:pt x="371" y="869"/>
                  </a:lnTo>
                  <a:lnTo>
                    <a:pt x="379" y="872"/>
                  </a:lnTo>
                  <a:lnTo>
                    <a:pt x="389" y="874"/>
                  </a:lnTo>
                  <a:lnTo>
                    <a:pt x="398" y="875"/>
                  </a:lnTo>
                  <a:lnTo>
                    <a:pt x="408" y="876"/>
                  </a:lnTo>
                  <a:lnTo>
                    <a:pt x="418" y="876"/>
                  </a:lnTo>
                  <a:lnTo>
                    <a:pt x="405" y="888"/>
                  </a:lnTo>
                  <a:lnTo>
                    <a:pt x="394" y="900"/>
                  </a:lnTo>
                  <a:lnTo>
                    <a:pt x="385" y="910"/>
                  </a:lnTo>
                  <a:lnTo>
                    <a:pt x="374" y="922"/>
                  </a:lnTo>
                  <a:lnTo>
                    <a:pt x="362" y="933"/>
                  </a:lnTo>
                  <a:lnTo>
                    <a:pt x="350" y="943"/>
                  </a:lnTo>
                  <a:lnTo>
                    <a:pt x="327" y="961"/>
                  </a:lnTo>
                  <a:lnTo>
                    <a:pt x="310" y="974"/>
                  </a:lnTo>
                  <a:lnTo>
                    <a:pt x="309" y="976"/>
                  </a:lnTo>
                  <a:lnTo>
                    <a:pt x="309" y="979"/>
                  </a:lnTo>
                  <a:lnTo>
                    <a:pt x="310" y="981"/>
                  </a:lnTo>
                  <a:lnTo>
                    <a:pt x="313" y="983"/>
                  </a:lnTo>
                  <a:lnTo>
                    <a:pt x="321" y="989"/>
                  </a:lnTo>
                  <a:lnTo>
                    <a:pt x="333" y="997"/>
                  </a:lnTo>
                  <a:lnTo>
                    <a:pt x="348" y="1003"/>
                  </a:lnTo>
                  <a:lnTo>
                    <a:pt x="364" y="1010"/>
                  </a:lnTo>
                  <a:lnTo>
                    <a:pt x="383" y="1015"/>
                  </a:lnTo>
                  <a:lnTo>
                    <a:pt x="402" y="1020"/>
                  </a:lnTo>
                  <a:lnTo>
                    <a:pt x="388" y="1027"/>
                  </a:lnTo>
                  <a:lnTo>
                    <a:pt x="374" y="1034"/>
                  </a:lnTo>
                  <a:lnTo>
                    <a:pt x="359" y="1040"/>
                  </a:lnTo>
                  <a:lnTo>
                    <a:pt x="343" y="1047"/>
                  </a:lnTo>
                  <a:lnTo>
                    <a:pt x="327" y="1051"/>
                  </a:lnTo>
                  <a:lnTo>
                    <a:pt x="310" y="1055"/>
                  </a:lnTo>
                  <a:lnTo>
                    <a:pt x="292" y="1060"/>
                  </a:lnTo>
                  <a:lnTo>
                    <a:pt x="274" y="1062"/>
                  </a:lnTo>
                  <a:lnTo>
                    <a:pt x="246" y="1065"/>
                  </a:lnTo>
                  <a:lnTo>
                    <a:pt x="220" y="1066"/>
                  </a:lnTo>
                  <a:lnTo>
                    <a:pt x="196" y="1065"/>
                  </a:lnTo>
                  <a:lnTo>
                    <a:pt x="173" y="1063"/>
                  </a:lnTo>
                  <a:lnTo>
                    <a:pt x="152" y="1059"/>
                  </a:lnTo>
                  <a:lnTo>
                    <a:pt x="133" y="1054"/>
                  </a:lnTo>
                  <a:lnTo>
                    <a:pt x="116" y="1048"/>
                  </a:lnTo>
                  <a:lnTo>
                    <a:pt x="100" y="1041"/>
                  </a:lnTo>
                  <a:lnTo>
                    <a:pt x="87" y="1035"/>
                  </a:lnTo>
                  <a:lnTo>
                    <a:pt x="74" y="1027"/>
                  </a:lnTo>
                  <a:lnTo>
                    <a:pt x="64" y="1020"/>
                  </a:lnTo>
                  <a:lnTo>
                    <a:pt x="55" y="1012"/>
                  </a:lnTo>
                  <a:lnTo>
                    <a:pt x="48" y="1006"/>
                  </a:lnTo>
                  <a:lnTo>
                    <a:pt x="42" y="998"/>
                  </a:lnTo>
                  <a:lnTo>
                    <a:pt x="38" y="993"/>
                  </a:lnTo>
                  <a:lnTo>
                    <a:pt x="36" y="987"/>
                  </a:lnTo>
                  <a:close/>
                  <a:moveTo>
                    <a:pt x="241" y="1159"/>
                  </a:moveTo>
                  <a:lnTo>
                    <a:pt x="222" y="1166"/>
                  </a:lnTo>
                  <a:lnTo>
                    <a:pt x="204" y="1170"/>
                  </a:lnTo>
                  <a:lnTo>
                    <a:pt x="187" y="1173"/>
                  </a:lnTo>
                  <a:lnTo>
                    <a:pt x="171" y="1177"/>
                  </a:lnTo>
                  <a:lnTo>
                    <a:pt x="155" y="1178"/>
                  </a:lnTo>
                  <a:lnTo>
                    <a:pt x="139" y="1179"/>
                  </a:lnTo>
                  <a:lnTo>
                    <a:pt x="122" y="1179"/>
                  </a:lnTo>
                  <a:lnTo>
                    <a:pt x="106" y="1179"/>
                  </a:lnTo>
                  <a:lnTo>
                    <a:pt x="98" y="1178"/>
                  </a:lnTo>
                  <a:lnTo>
                    <a:pt x="88" y="1174"/>
                  </a:lnTo>
                  <a:lnTo>
                    <a:pt x="77" y="1171"/>
                  </a:lnTo>
                  <a:lnTo>
                    <a:pt x="67" y="1166"/>
                  </a:lnTo>
                  <a:lnTo>
                    <a:pt x="56" y="1160"/>
                  </a:lnTo>
                  <a:lnTo>
                    <a:pt x="47" y="1155"/>
                  </a:lnTo>
                  <a:lnTo>
                    <a:pt x="39" y="1150"/>
                  </a:lnTo>
                  <a:lnTo>
                    <a:pt x="34" y="1144"/>
                  </a:lnTo>
                  <a:lnTo>
                    <a:pt x="47" y="1143"/>
                  </a:lnTo>
                  <a:lnTo>
                    <a:pt x="65" y="1142"/>
                  </a:lnTo>
                  <a:lnTo>
                    <a:pt x="87" y="1140"/>
                  </a:lnTo>
                  <a:lnTo>
                    <a:pt x="112" y="1138"/>
                  </a:lnTo>
                  <a:lnTo>
                    <a:pt x="138" y="1133"/>
                  </a:lnTo>
                  <a:lnTo>
                    <a:pt x="166" y="1128"/>
                  </a:lnTo>
                  <a:lnTo>
                    <a:pt x="193" y="1120"/>
                  </a:lnTo>
                  <a:lnTo>
                    <a:pt x="218" y="1113"/>
                  </a:lnTo>
                  <a:lnTo>
                    <a:pt x="232" y="1107"/>
                  </a:lnTo>
                  <a:lnTo>
                    <a:pt x="246" y="1101"/>
                  </a:lnTo>
                  <a:lnTo>
                    <a:pt x="261" y="1092"/>
                  </a:lnTo>
                  <a:lnTo>
                    <a:pt x="278" y="1084"/>
                  </a:lnTo>
                  <a:lnTo>
                    <a:pt x="296" y="1080"/>
                  </a:lnTo>
                  <a:lnTo>
                    <a:pt x="316" y="1075"/>
                  </a:lnTo>
                  <a:lnTo>
                    <a:pt x="333" y="1068"/>
                  </a:lnTo>
                  <a:lnTo>
                    <a:pt x="350" y="1061"/>
                  </a:lnTo>
                  <a:lnTo>
                    <a:pt x="367" y="1052"/>
                  </a:lnTo>
                  <a:lnTo>
                    <a:pt x="384" y="1042"/>
                  </a:lnTo>
                  <a:lnTo>
                    <a:pt x="400" y="1033"/>
                  </a:lnTo>
                  <a:lnTo>
                    <a:pt x="415" y="1021"/>
                  </a:lnTo>
                  <a:lnTo>
                    <a:pt x="425" y="1021"/>
                  </a:lnTo>
                  <a:lnTo>
                    <a:pt x="435" y="1021"/>
                  </a:lnTo>
                  <a:lnTo>
                    <a:pt x="421" y="1038"/>
                  </a:lnTo>
                  <a:lnTo>
                    <a:pt x="406" y="1055"/>
                  </a:lnTo>
                  <a:lnTo>
                    <a:pt x="392" y="1072"/>
                  </a:lnTo>
                  <a:lnTo>
                    <a:pt x="376" y="1088"/>
                  </a:lnTo>
                  <a:lnTo>
                    <a:pt x="362" y="1099"/>
                  </a:lnTo>
                  <a:lnTo>
                    <a:pt x="348" y="1108"/>
                  </a:lnTo>
                  <a:lnTo>
                    <a:pt x="332" y="1117"/>
                  </a:lnTo>
                  <a:lnTo>
                    <a:pt x="315" y="1127"/>
                  </a:lnTo>
                  <a:lnTo>
                    <a:pt x="297" y="1135"/>
                  </a:lnTo>
                  <a:lnTo>
                    <a:pt x="279" y="1144"/>
                  </a:lnTo>
                  <a:lnTo>
                    <a:pt x="261" y="1152"/>
                  </a:lnTo>
                  <a:lnTo>
                    <a:pt x="241" y="1159"/>
                  </a:lnTo>
                  <a:close/>
                  <a:moveTo>
                    <a:pt x="426" y="1263"/>
                  </a:moveTo>
                  <a:lnTo>
                    <a:pt x="403" y="1276"/>
                  </a:lnTo>
                  <a:lnTo>
                    <a:pt x="380" y="1287"/>
                  </a:lnTo>
                  <a:lnTo>
                    <a:pt x="356" y="1297"/>
                  </a:lnTo>
                  <a:lnTo>
                    <a:pt x="332" y="1304"/>
                  </a:lnTo>
                  <a:lnTo>
                    <a:pt x="308" y="1311"/>
                  </a:lnTo>
                  <a:lnTo>
                    <a:pt x="283" y="1314"/>
                  </a:lnTo>
                  <a:lnTo>
                    <a:pt x="259" y="1317"/>
                  </a:lnTo>
                  <a:lnTo>
                    <a:pt x="236" y="1318"/>
                  </a:lnTo>
                  <a:lnTo>
                    <a:pt x="214" y="1317"/>
                  </a:lnTo>
                  <a:lnTo>
                    <a:pt x="192" y="1316"/>
                  </a:lnTo>
                  <a:lnTo>
                    <a:pt x="171" y="1313"/>
                  </a:lnTo>
                  <a:lnTo>
                    <a:pt x="152" y="1307"/>
                  </a:lnTo>
                  <a:lnTo>
                    <a:pt x="133" y="1302"/>
                  </a:lnTo>
                  <a:lnTo>
                    <a:pt x="116" y="1295"/>
                  </a:lnTo>
                  <a:lnTo>
                    <a:pt x="101" y="1287"/>
                  </a:lnTo>
                  <a:lnTo>
                    <a:pt x="87" y="1277"/>
                  </a:lnTo>
                  <a:lnTo>
                    <a:pt x="107" y="1271"/>
                  </a:lnTo>
                  <a:lnTo>
                    <a:pt x="132" y="1261"/>
                  </a:lnTo>
                  <a:lnTo>
                    <a:pt x="159" y="1249"/>
                  </a:lnTo>
                  <a:lnTo>
                    <a:pt x="188" y="1235"/>
                  </a:lnTo>
                  <a:lnTo>
                    <a:pt x="219" y="1220"/>
                  </a:lnTo>
                  <a:lnTo>
                    <a:pt x="250" y="1203"/>
                  </a:lnTo>
                  <a:lnTo>
                    <a:pt x="282" y="1184"/>
                  </a:lnTo>
                  <a:lnTo>
                    <a:pt x="313" y="1164"/>
                  </a:lnTo>
                  <a:lnTo>
                    <a:pt x="329" y="1152"/>
                  </a:lnTo>
                  <a:lnTo>
                    <a:pt x="347" y="1135"/>
                  </a:lnTo>
                  <a:lnTo>
                    <a:pt x="365" y="1118"/>
                  </a:lnTo>
                  <a:lnTo>
                    <a:pt x="384" y="1098"/>
                  </a:lnTo>
                  <a:lnTo>
                    <a:pt x="402" y="1077"/>
                  </a:lnTo>
                  <a:lnTo>
                    <a:pt x="420" y="1055"/>
                  </a:lnTo>
                  <a:lnTo>
                    <a:pt x="437" y="1034"/>
                  </a:lnTo>
                  <a:lnTo>
                    <a:pt x="453" y="1013"/>
                  </a:lnTo>
                  <a:lnTo>
                    <a:pt x="460" y="1011"/>
                  </a:lnTo>
                  <a:lnTo>
                    <a:pt x="470" y="1009"/>
                  </a:lnTo>
                  <a:lnTo>
                    <a:pt x="479" y="1007"/>
                  </a:lnTo>
                  <a:lnTo>
                    <a:pt x="487" y="1005"/>
                  </a:lnTo>
                  <a:lnTo>
                    <a:pt x="483" y="1012"/>
                  </a:lnTo>
                  <a:lnTo>
                    <a:pt x="479" y="1021"/>
                  </a:lnTo>
                  <a:lnTo>
                    <a:pt x="472" y="1035"/>
                  </a:lnTo>
                  <a:lnTo>
                    <a:pt x="466" y="1048"/>
                  </a:lnTo>
                  <a:lnTo>
                    <a:pt x="458" y="1061"/>
                  </a:lnTo>
                  <a:lnTo>
                    <a:pt x="451" y="1073"/>
                  </a:lnTo>
                  <a:lnTo>
                    <a:pt x="437" y="1093"/>
                  </a:lnTo>
                  <a:lnTo>
                    <a:pt x="425" y="1111"/>
                  </a:lnTo>
                  <a:lnTo>
                    <a:pt x="425" y="1113"/>
                  </a:lnTo>
                  <a:lnTo>
                    <a:pt x="426" y="1116"/>
                  </a:lnTo>
                  <a:lnTo>
                    <a:pt x="429" y="1118"/>
                  </a:lnTo>
                  <a:lnTo>
                    <a:pt x="433" y="1120"/>
                  </a:lnTo>
                  <a:lnTo>
                    <a:pt x="439" y="1123"/>
                  </a:lnTo>
                  <a:lnTo>
                    <a:pt x="446" y="1125"/>
                  </a:lnTo>
                  <a:lnTo>
                    <a:pt x="455" y="1126"/>
                  </a:lnTo>
                  <a:lnTo>
                    <a:pt x="465" y="1127"/>
                  </a:lnTo>
                  <a:lnTo>
                    <a:pt x="475" y="1127"/>
                  </a:lnTo>
                  <a:lnTo>
                    <a:pt x="487" y="1126"/>
                  </a:lnTo>
                  <a:lnTo>
                    <a:pt x="500" y="1125"/>
                  </a:lnTo>
                  <a:lnTo>
                    <a:pt x="513" y="1123"/>
                  </a:lnTo>
                  <a:lnTo>
                    <a:pt x="526" y="1119"/>
                  </a:lnTo>
                  <a:lnTo>
                    <a:pt x="541" y="1115"/>
                  </a:lnTo>
                  <a:lnTo>
                    <a:pt x="555" y="1110"/>
                  </a:lnTo>
                  <a:lnTo>
                    <a:pt x="570" y="1103"/>
                  </a:lnTo>
                  <a:lnTo>
                    <a:pt x="574" y="1101"/>
                  </a:lnTo>
                  <a:lnTo>
                    <a:pt x="582" y="1095"/>
                  </a:lnTo>
                  <a:lnTo>
                    <a:pt x="580" y="1104"/>
                  </a:lnTo>
                  <a:lnTo>
                    <a:pt x="579" y="1113"/>
                  </a:lnTo>
                  <a:lnTo>
                    <a:pt x="578" y="1120"/>
                  </a:lnTo>
                  <a:lnTo>
                    <a:pt x="576" y="1129"/>
                  </a:lnTo>
                  <a:lnTo>
                    <a:pt x="559" y="1148"/>
                  </a:lnTo>
                  <a:lnTo>
                    <a:pt x="541" y="1168"/>
                  </a:lnTo>
                  <a:lnTo>
                    <a:pt x="522" y="1186"/>
                  </a:lnTo>
                  <a:lnTo>
                    <a:pt x="503" y="1204"/>
                  </a:lnTo>
                  <a:lnTo>
                    <a:pt x="484" y="1221"/>
                  </a:lnTo>
                  <a:lnTo>
                    <a:pt x="465" y="1236"/>
                  </a:lnTo>
                  <a:lnTo>
                    <a:pt x="446" y="1250"/>
                  </a:lnTo>
                  <a:lnTo>
                    <a:pt x="426" y="1263"/>
                  </a:lnTo>
                  <a:lnTo>
                    <a:pt x="426" y="1263"/>
                  </a:lnTo>
                  <a:close/>
                  <a:moveTo>
                    <a:pt x="500" y="1341"/>
                  </a:moveTo>
                  <a:lnTo>
                    <a:pt x="466" y="1373"/>
                  </a:lnTo>
                  <a:lnTo>
                    <a:pt x="437" y="1402"/>
                  </a:lnTo>
                  <a:lnTo>
                    <a:pt x="422" y="1414"/>
                  </a:lnTo>
                  <a:lnTo>
                    <a:pt x="404" y="1425"/>
                  </a:lnTo>
                  <a:lnTo>
                    <a:pt x="384" y="1437"/>
                  </a:lnTo>
                  <a:lnTo>
                    <a:pt x="361" y="1448"/>
                  </a:lnTo>
                  <a:lnTo>
                    <a:pt x="347" y="1454"/>
                  </a:lnTo>
                  <a:lnTo>
                    <a:pt x="333" y="1457"/>
                  </a:lnTo>
                  <a:lnTo>
                    <a:pt x="319" y="1459"/>
                  </a:lnTo>
                  <a:lnTo>
                    <a:pt x="304" y="1460"/>
                  </a:lnTo>
                  <a:lnTo>
                    <a:pt x="274" y="1461"/>
                  </a:lnTo>
                  <a:lnTo>
                    <a:pt x="245" y="1460"/>
                  </a:lnTo>
                  <a:lnTo>
                    <a:pt x="256" y="1455"/>
                  </a:lnTo>
                  <a:lnTo>
                    <a:pt x="270" y="1448"/>
                  </a:lnTo>
                  <a:lnTo>
                    <a:pt x="287" y="1438"/>
                  </a:lnTo>
                  <a:lnTo>
                    <a:pt x="305" y="1428"/>
                  </a:lnTo>
                  <a:lnTo>
                    <a:pt x="322" y="1417"/>
                  </a:lnTo>
                  <a:lnTo>
                    <a:pt x="338" y="1405"/>
                  </a:lnTo>
                  <a:lnTo>
                    <a:pt x="353" y="1394"/>
                  </a:lnTo>
                  <a:lnTo>
                    <a:pt x="364" y="1384"/>
                  </a:lnTo>
                  <a:lnTo>
                    <a:pt x="386" y="1364"/>
                  </a:lnTo>
                  <a:lnTo>
                    <a:pt x="406" y="1342"/>
                  </a:lnTo>
                  <a:lnTo>
                    <a:pt x="427" y="1322"/>
                  </a:lnTo>
                  <a:lnTo>
                    <a:pt x="446" y="1299"/>
                  </a:lnTo>
                  <a:lnTo>
                    <a:pt x="465" y="1277"/>
                  </a:lnTo>
                  <a:lnTo>
                    <a:pt x="483" y="1256"/>
                  </a:lnTo>
                  <a:lnTo>
                    <a:pt x="500" y="1234"/>
                  </a:lnTo>
                  <a:lnTo>
                    <a:pt x="516" y="1212"/>
                  </a:lnTo>
                  <a:lnTo>
                    <a:pt x="529" y="1199"/>
                  </a:lnTo>
                  <a:lnTo>
                    <a:pt x="543" y="1185"/>
                  </a:lnTo>
                  <a:lnTo>
                    <a:pt x="556" y="1171"/>
                  </a:lnTo>
                  <a:lnTo>
                    <a:pt x="569" y="1157"/>
                  </a:lnTo>
                  <a:lnTo>
                    <a:pt x="564" y="1173"/>
                  </a:lnTo>
                  <a:lnTo>
                    <a:pt x="558" y="1188"/>
                  </a:lnTo>
                  <a:lnTo>
                    <a:pt x="552" y="1201"/>
                  </a:lnTo>
                  <a:lnTo>
                    <a:pt x="547" y="1212"/>
                  </a:lnTo>
                  <a:lnTo>
                    <a:pt x="546" y="1216"/>
                  </a:lnTo>
                  <a:lnTo>
                    <a:pt x="548" y="1219"/>
                  </a:lnTo>
                  <a:lnTo>
                    <a:pt x="550" y="1220"/>
                  </a:lnTo>
                  <a:lnTo>
                    <a:pt x="555" y="1221"/>
                  </a:lnTo>
                  <a:lnTo>
                    <a:pt x="567" y="1221"/>
                  </a:lnTo>
                  <a:lnTo>
                    <a:pt x="583" y="1219"/>
                  </a:lnTo>
                  <a:lnTo>
                    <a:pt x="578" y="1231"/>
                  </a:lnTo>
                  <a:lnTo>
                    <a:pt x="573" y="1243"/>
                  </a:lnTo>
                  <a:lnTo>
                    <a:pt x="567" y="1254"/>
                  </a:lnTo>
                  <a:lnTo>
                    <a:pt x="563" y="1263"/>
                  </a:lnTo>
                  <a:lnTo>
                    <a:pt x="547" y="1285"/>
                  </a:lnTo>
                  <a:lnTo>
                    <a:pt x="532" y="1305"/>
                  </a:lnTo>
                  <a:lnTo>
                    <a:pt x="516" y="1324"/>
                  </a:lnTo>
                  <a:lnTo>
                    <a:pt x="500" y="1341"/>
                  </a:lnTo>
                  <a:lnTo>
                    <a:pt x="500" y="1341"/>
                  </a:lnTo>
                  <a:close/>
                  <a:moveTo>
                    <a:pt x="669" y="1357"/>
                  </a:moveTo>
                  <a:lnTo>
                    <a:pt x="658" y="1375"/>
                  </a:lnTo>
                  <a:lnTo>
                    <a:pt x="645" y="1391"/>
                  </a:lnTo>
                  <a:lnTo>
                    <a:pt x="631" y="1407"/>
                  </a:lnTo>
                  <a:lnTo>
                    <a:pt x="617" y="1422"/>
                  </a:lnTo>
                  <a:lnTo>
                    <a:pt x="601" y="1435"/>
                  </a:lnTo>
                  <a:lnTo>
                    <a:pt x="585" y="1448"/>
                  </a:lnTo>
                  <a:lnTo>
                    <a:pt x="567" y="1460"/>
                  </a:lnTo>
                  <a:lnTo>
                    <a:pt x="548" y="1470"/>
                  </a:lnTo>
                  <a:lnTo>
                    <a:pt x="530" y="1477"/>
                  </a:lnTo>
                  <a:lnTo>
                    <a:pt x="511" y="1483"/>
                  </a:lnTo>
                  <a:lnTo>
                    <a:pt x="492" y="1487"/>
                  </a:lnTo>
                  <a:lnTo>
                    <a:pt x="474" y="1489"/>
                  </a:lnTo>
                  <a:lnTo>
                    <a:pt x="457" y="1490"/>
                  </a:lnTo>
                  <a:lnTo>
                    <a:pt x="442" y="1490"/>
                  </a:lnTo>
                  <a:lnTo>
                    <a:pt x="436" y="1490"/>
                  </a:lnTo>
                  <a:lnTo>
                    <a:pt x="431" y="1489"/>
                  </a:lnTo>
                  <a:lnTo>
                    <a:pt x="427" y="1488"/>
                  </a:lnTo>
                  <a:lnTo>
                    <a:pt x="423" y="1486"/>
                  </a:lnTo>
                  <a:lnTo>
                    <a:pt x="434" y="1474"/>
                  </a:lnTo>
                  <a:lnTo>
                    <a:pt x="448" y="1459"/>
                  </a:lnTo>
                  <a:lnTo>
                    <a:pt x="464" y="1441"/>
                  </a:lnTo>
                  <a:lnTo>
                    <a:pt x="483" y="1418"/>
                  </a:lnTo>
                  <a:lnTo>
                    <a:pt x="503" y="1392"/>
                  </a:lnTo>
                  <a:lnTo>
                    <a:pt x="525" y="1362"/>
                  </a:lnTo>
                  <a:lnTo>
                    <a:pt x="536" y="1345"/>
                  </a:lnTo>
                  <a:lnTo>
                    <a:pt x="547" y="1327"/>
                  </a:lnTo>
                  <a:lnTo>
                    <a:pt x="558" y="1309"/>
                  </a:lnTo>
                  <a:lnTo>
                    <a:pt x="568" y="1288"/>
                  </a:lnTo>
                  <a:lnTo>
                    <a:pt x="575" y="1274"/>
                  </a:lnTo>
                  <a:lnTo>
                    <a:pt x="584" y="1257"/>
                  </a:lnTo>
                  <a:lnTo>
                    <a:pt x="593" y="1236"/>
                  </a:lnTo>
                  <a:lnTo>
                    <a:pt x="602" y="1214"/>
                  </a:lnTo>
                  <a:lnTo>
                    <a:pt x="620" y="1209"/>
                  </a:lnTo>
                  <a:lnTo>
                    <a:pt x="637" y="1203"/>
                  </a:lnTo>
                  <a:lnTo>
                    <a:pt x="652" y="1195"/>
                  </a:lnTo>
                  <a:lnTo>
                    <a:pt x="665" y="1187"/>
                  </a:lnTo>
                  <a:lnTo>
                    <a:pt x="675" y="1179"/>
                  </a:lnTo>
                  <a:lnTo>
                    <a:pt x="685" y="1169"/>
                  </a:lnTo>
                  <a:lnTo>
                    <a:pt x="694" y="1158"/>
                  </a:lnTo>
                  <a:lnTo>
                    <a:pt x="703" y="1148"/>
                  </a:lnTo>
                  <a:lnTo>
                    <a:pt x="702" y="1156"/>
                  </a:lnTo>
                  <a:lnTo>
                    <a:pt x="703" y="1165"/>
                  </a:lnTo>
                  <a:lnTo>
                    <a:pt x="702" y="1174"/>
                  </a:lnTo>
                  <a:lnTo>
                    <a:pt x="701" y="1185"/>
                  </a:lnTo>
                  <a:lnTo>
                    <a:pt x="699" y="1198"/>
                  </a:lnTo>
                  <a:lnTo>
                    <a:pt x="697" y="1210"/>
                  </a:lnTo>
                  <a:lnTo>
                    <a:pt x="691" y="1233"/>
                  </a:lnTo>
                  <a:lnTo>
                    <a:pt x="687" y="1247"/>
                  </a:lnTo>
                  <a:lnTo>
                    <a:pt x="687" y="1250"/>
                  </a:lnTo>
                  <a:lnTo>
                    <a:pt x="688" y="1252"/>
                  </a:lnTo>
                  <a:lnTo>
                    <a:pt x="691" y="1254"/>
                  </a:lnTo>
                  <a:lnTo>
                    <a:pt x="696" y="1254"/>
                  </a:lnTo>
                  <a:lnTo>
                    <a:pt x="702" y="1253"/>
                  </a:lnTo>
                  <a:lnTo>
                    <a:pt x="709" y="1252"/>
                  </a:lnTo>
                  <a:lnTo>
                    <a:pt x="717" y="1250"/>
                  </a:lnTo>
                  <a:lnTo>
                    <a:pt x="726" y="1247"/>
                  </a:lnTo>
                  <a:lnTo>
                    <a:pt x="711" y="1280"/>
                  </a:lnTo>
                  <a:lnTo>
                    <a:pt x="697" y="1310"/>
                  </a:lnTo>
                  <a:lnTo>
                    <a:pt x="683" y="1336"/>
                  </a:lnTo>
                  <a:lnTo>
                    <a:pt x="669" y="1357"/>
                  </a:lnTo>
                  <a:close/>
                  <a:moveTo>
                    <a:pt x="768" y="1317"/>
                  </a:moveTo>
                  <a:lnTo>
                    <a:pt x="762" y="1333"/>
                  </a:lnTo>
                  <a:lnTo>
                    <a:pt x="757" y="1348"/>
                  </a:lnTo>
                  <a:lnTo>
                    <a:pt x="751" y="1361"/>
                  </a:lnTo>
                  <a:lnTo>
                    <a:pt x="744" y="1372"/>
                  </a:lnTo>
                  <a:lnTo>
                    <a:pt x="738" y="1383"/>
                  </a:lnTo>
                  <a:lnTo>
                    <a:pt x="732" y="1393"/>
                  </a:lnTo>
                  <a:lnTo>
                    <a:pt x="725" y="1403"/>
                  </a:lnTo>
                  <a:lnTo>
                    <a:pt x="719" y="1410"/>
                  </a:lnTo>
                  <a:lnTo>
                    <a:pt x="707" y="1424"/>
                  </a:lnTo>
                  <a:lnTo>
                    <a:pt x="695" y="1436"/>
                  </a:lnTo>
                  <a:lnTo>
                    <a:pt x="684" y="1445"/>
                  </a:lnTo>
                  <a:lnTo>
                    <a:pt x="674" y="1452"/>
                  </a:lnTo>
                  <a:lnTo>
                    <a:pt x="682" y="1428"/>
                  </a:lnTo>
                  <a:lnTo>
                    <a:pt x="690" y="1405"/>
                  </a:lnTo>
                  <a:lnTo>
                    <a:pt x="696" y="1382"/>
                  </a:lnTo>
                  <a:lnTo>
                    <a:pt x="701" y="1358"/>
                  </a:lnTo>
                  <a:lnTo>
                    <a:pt x="704" y="1348"/>
                  </a:lnTo>
                  <a:lnTo>
                    <a:pt x="708" y="1333"/>
                  </a:lnTo>
                  <a:lnTo>
                    <a:pt x="712" y="1317"/>
                  </a:lnTo>
                  <a:lnTo>
                    <a:pt x="716" y="1300"/>
                  </a:lnTo>
                  <a:lnTo>
                    <a:pt x="722" y="1287"/>
                  </a:lnTo>
                  <a:lnTo>
                    <a:pt x="728" y="1272"/>
                  </a:lnTo>
                  <a:lnTo>
                    <a:pt x="734" y="1256"/>
                  </a:lnTo>
                  <a:lnTo>
                    <a:pt x="740" y="1240"/>
                  </a:lnTo>
                  <a:lnTo>
                    <a:pt x="753" y="1234"/>
                  </a:lnTo>
                  <a:lnTo>
                    <a:pt x="766" y="1226"/>
                  </a:lnTo>
                  <a:lnTo>
                    <a:pt x="777" y="1218"/>
                  </a:lnTo>
                  <a:lnTo>
                    <a:pt x="789" y="1207"/>
                  </a:lnTo>
                  <a:lnTo>
                    <a:pt x="794" y="1203"/>
                  </a:lnTo>
                  <a:lnTo>
                    <a:pt x="801" y="1198"/>
                  </a:lnTo>
                  <a:lnTo>
                    <a:pt x="793" y="1224"/>
                  </a:lnTo>
                  <a:lnTo>
                    <a:pt x="785" y="1256"/>
                  </a:lnTo>
                  <a:lnTo>
                    <a:pt x="777" y="1287"/>
                  </a:lnTo>
                  <a:lnTo>
                    <a:pt x="768" y="1317"/>
                  </a:lnTo>
                  <a:close/>
                  <a:moveTo>
                    <a:pt x="793" y="1182"/>
                  </a:moveTo>
                  <a:lnTo>
                    <a:pt x="781" y="1194"/>
                  </a:lnTo>
                  <a:lnTo>
                    <a:pt x="769" y="1204"/>
                  </a:lnTo>
                  <a:lnTo>
                    <a:pt x="757" y="1212"/>
                  </a:lnTo>
                  <a:lnTo>
                    <a:pt x="746" y="1220"/>
                  </a:lnTo>
                  <a:lnTo>
                    <a:pt x="735" y="1224"/>
                  </a:lnTo>
                  <a:lnTo>
                    <a:pt x="725" y="1229"/>
                  </a:lnTo>
                  <a:lnTo>
                    <a:pt x="715" y="1232"/>
                  </a:lnTo>
                  <a:lnTo>
                    <a:pt x="706" y="1234"/>
                  </a:lnTo>
                  <a:lnTo>
                    <a:pt x="711" y="1212"/>
                  </a:lnTo>
                  <a:lnTo>
                    <a:pt x="714" y="1194"/>
                  </a:lnTo>
                  <a:lnTo>
                    <a:pt x="717" y="1176"/>
                  </a:lnTo>
                  <a:lnTo>
                    <a:pt x="718" y="1161"/>
                  </a:lnTo>
                  <a:lnTo>
                    <a:pt x="718" y="1147"/>
                  </a:lnTo>
                  <a:lnTo>
                    <a:pt x="719" y="1133"/>
                  </a:lnTo>
                  <a:lnTo>
                    <a:pt x="721" y="1118"/>
                  </a:lnTo>
                  <a:lnTo>
                    <a:pt x="723" y="1103"/>
                  </a:lnTo>
                  <a:lnTo>
                    <a:pt x="728" y="1074"/>
                  </a:lnTo>
                  <a:lnTo>
                    <a:pt x="735" y="1048"/>
                  </a:lnTo>
                  <a:lnTo>
                    <a:pt x="730" y="1058"/>
                  </a:lnTo>
                  <a:lnTo>
                    <a:pt x="725" y="1067"/>
                  </a:lnTo>
                  <a:lnTo>
                    <a:pt x="720" y="1078"/>
                  </a:lnTo>
                  <a:lnTo>
                    <a:pt x="716" y="1089"/>
                  </a:lnTo>
                  <a:lnTo>
                    <a:pt x="713" y="1101"/>
                  </a:lnTo>
                  <a:lnTo>
                    <a:pt x="710" y="1112"/>
                  </a:lnTo>
                  <a:lnTo>
                    <a:pt x="708" y="1124"/>
                  </a:lnTo>
                  <a:lnTo>
                    <a:pt x="706" y="1133"/>
                  </a:lnTo>
                  <a:lnTo>
                    <a:pt x="699" y="1139"/>
                  </a:lnTo>
                  <a:lnTo>
                    <a:pt x="691" y="1145"/>
                  </a:lnTo>
                  <a:lnTo>
                    <a:pt x="682" y="1153"/>
                  </a:lnTo>
                  <a:lnTo>
                    <a:pt x="671" y="1161"/>
                  </a:lnTo>
                  <a:lnTo>
                    <a:pt x="660" y="1169"/>
                  </a:lnTo>
                  <a:lnTo>
                    <a:pt x="648" y="1176"/>
                  </a:lnTo>
                  <a:lnTo>
                    <a:pt x="635" y="1183"/>
                  </a:lnTo>
                  <a:lnTo>
                    <a:pt x="622" y="1188"/>
                  </a:lnTo>
                  <a:lnTo>
                    <a:pt x="608" y="1194"/>
                  </a:lnTo>
                  <a:lnTo>
                    <a:pt x="594" y="1197"/>
                  </a:lnTo>
                  <a:lnTo>
                    <a:pt x="581" y="1199"/>
                  </a:lnTo>
                  <a:lnTo>
                    <a:pt x="568" y="1199"/>
                  </a:lnTo>
                  <a:lnTo>
                    <a:pt x="577" y="1179"/>
                  </a:lnTo>
                  <a:lnTo>
                    <a:pt x="585" y="1158"/>
                  </a:lnTo>
                  <a:lnTo>
                    <a:pt x="591" y="1137"/>
                  </a:lnTo>
                  <a:lnTo>
                    <a:pt x="597" y="1111"/>
                  </a:lnTo>
                  <a:lnTo>
                    <a:pt x="601" y="1094"/>
                  </a:lnTo>
                  <a:lnTo>
                    <a:pt x="605" y="1079"/>
                  </a:lnTo>
                  <a:lnTo>
                    <a:pt x="609" y="1066"/>
                  </a:lnTo>
                  <a:lnTo>
                    <a:pt x="614" y="1053"/>
                  </a:lnTo>
                  <a:lnTo>
                    <a:pt x="619" y="1042"/>
                  </a:lnTo>
                  <a:lnTo>
                    <a:pt x="625" y="1032"/>
                  </a:lnTo>
                  <a:lnTo>
                    <a:pt x="631" y="1021"/>
                  </a:lnTo>
                  <a:lnTo>
                    <a:pt x="639" y="1011"/>
                  </a:lnTo>
                  <a:lnTo>
                    <a:pt x="630" y="1016"/>
                  </a:lnTo>
                  <a:lnTo>
                    <a:pt x="623" y="1022"/>
                  </a:lnTo>
                  <a:lnTo>
                    <a:pt x="615" y="1028"/>
                  </a:lnTo>
                  <a:lnTo>
                    <a:pt x="609" y="1036"/>
                  </a:lnTo>
                  <a:lnTo>
                    <a:pt x="602" y="1045"/>
                  </a:lnTo>
                  <a:lnTo>
                    <a:pt x="597" y="1054"/>
                  </a:lnTo>
                  <a:lnTo>
                    <a:pt x="592" y="1067"/>
                  </a:lnTo>
                  <a:lnTo>
                    <a:pt x="587" y="1082"/>
                  </a:lnTo>
                  <a:lnTo>
                    <a:pt x="582" y="1085"/>
                  </a:lnTo>
                  <a:lnTo>
                    <a:pt x="579" y="1087"/>
                  </a:lnTo>
                  <a:lnTo>
                    <a:pt x="562" y="1093"/>
                  </a:lnTo>
                  <a:lnTo>
                    <a:pt x="543" y="1098"/>
                  </a:lnTo>
                  <a:lnTo>
                    <a:pt x="523" y="1101"/>
                  </a:lnTo>
                  <a:lnTo>
                    <a:pt x="503" y="1104"/>
                  </a:lnTo>
                  <a:lnTo>
                    <a:pt x="484" y="1105"/>
                  </a:lnTo>
                  <a:lnTo>
                    <a:pt x="467" y="1105"/>
                  </a:lnTo>
                  <a:lnTo>
                    <a:pt x="455" y="1104"/>
                  </a:lnTo>
                  <a:lnTo>
                    <a:pt x="447" y="1102"/>
                  </a:lnTo>
                  <a:lnTo>
                    <a:pt x="454" y="1095"/>
                  </a:lnTo>
                  <a:lnTo>
                    <a:pt x="460" y="1088"/>
                  </a:lnTo>
                  <a:lnTo>
                    <a:pt x="465" y="1079"/>
                  </a:lnTo>
                  <a:lnTo>
                    <a:pt x="471" y="1071"/>
                  </a:lnTo>
                  <a:lnTo>
                    <a:pt x="481" y="1051"/>
                  </a:lnTo>
                  <a:lnTo>
                    <a:pt x="490" y="1033"/>
                  </a:lnTo>
                  <a:lnTo>
                    <a:pt x="502" y="1010"/>
                  </a:lnTo>
                  <a:lnTo>
                    <a:pt x="514" y="986"/>
                  </a:lnTo>
                  <a:lnTo>
                    <a:pt x="520" y="975"/>
                  </a:lnTo>
                  <a:lnTo>
                    <a:pt x="527" y="965"/>
                  </a:lnTo>
                  <a:lnTo>
                    <a:pt x="534" y="955"/>
                  </a:lnTo>
                  <a:lnTo>
                    <a:pt x="541" y="945"/>
                  </a:lnTo>
                  <a:lnTo>
                    <a:pt x="535" y="949"/>
                  </a:lnTo>
                  <a:lnTo>
                    <a:pt x="529" y="954"/>
                  </a:lnTo>
                  <a:lnTo>
                    <a:pt x="523" y="959"/>
                  </a:lnTo>
                  <a:lnTo>
                    <a:pt x="518" y="965"/>
                  </a:lnTo>
                  <a:lnTo>
                    <a:pt x="507" y="979"/>
                  </a:lnTo>
                  <a:lnTo>
                    <a:pt x="497" y="994"/>
                  </a:lnTo>
                  <a:lnTo>
                    <a:pt x="487" y="996"/>
                  </a:lnTo>
                  <a:lnTo>
                    <a:pt x="476" y="997"/>
                  </a:lnTo>
                  <a:lnTo>
                    <a:pt x="466" y="999"/>
                  </a:lnTo>
                  <a:lnTo>
                    <a:pt x="455" y="1000"/>
                  </a:lnTo>
                  <a:lnTo>
                    <a:pt x="444" y="1000"/>
                  </a:lnTo>
                  <a:lnTo>
                    <a:pt x="434" y="1000"/>
                  </a:lnTo>
                  <a:lnTo>
                    <a:pt x="413" y="999"/>
                  </a:lnTo>
                  <a:lnTo>
                    <a:pt x="394" y="995"/>
                  </a:lnTo>
                  <a:lnTo>
                    <a:pt x="377" y="991"/>
                  </a:lnTo>
                  <a:lnTo>
                    <a:pt x="362" y="985"/>
                  </a:lnTo>
                  <a:lnTo>
                    <a:pt x="350" y="979"/>
                  </a:lnTo>
                  <a:lnTo>
                    <a:pt x="341" y="973"/>
                  </a:lnTo>
                  <a:lnTo>
                    <a:pt x="349" y="968"/>
                  </a:lnTo>
                  <a:lnTo>
                    <a:pt x="358" y="961"/>
                  </a:lnTo>
                  <a:lnTo>
                    <a:pt x="366" y="955"/>
                  </a:lnTo>
                  <a:lnTo>
                    <a:pt x="373" y="947"/>
                  </a:lnTo>
                  <a:lnTo>
                    <a:pt x="389" y="930"/>
                  </a:lnTo>
                  <a:lnTo>
                    <a:pt x="405" y="910"/>
                  </a:lnTo>
                  <a:lnTo>
                    <a:pt x="415" y="899"/>
                  </a:lnTo>
                  <a:lnTo>
                    <a:pt x="425" y="890"/>
                  </a:lnTo>
                  <a:lnTo>
                    <a:pt x="437" y="881"/>
                  </a:lnTo>
                  <a:lnTo>
                    <a:pt x="449" y="873"/>
                  </a:lnTo>
                  <a:lnTo>
                    <a:pt x="475" y="859"/>
                  </a:lnTo>
                  <a:lnTo>
                    <a:pt x="502" y="843"/>
                  </a:lnTo>
                  <a:lnTo>
                    <a:pt x="497" y="844"/>
                  </a:lnTo>
                  <a:lnTo>
                    <a:pt x="482" y="849"/>
                  </a:lnTo>
                  <a:lnTo>
                    <a:pt x="472" y="852"/>
                  </a:lnTo>
                  <a:lnTo>
                    <a:pt x="461" y="856"/>
                  </a:lnTo>
                  <a:lnTo>
                    <a:pt x="449" y="861"/>
                  </a:lnTo>
                  <a:lnTo>
                    <a:pt x="436" y="867"/>
                  </a:lnTo>
                  <a:lnTo>
                    <a:pt x="424" y="865"/>
                  </a:lnTo>
                  <a:lnTo>
                    <a:pt x="412" y="862"/>
                  </a:lnTo>
                  <a:lnTo>
                    <a:pt x="401" y="860"/>
                  </a:lnTo>
                  <a:lnTo>
                    <a:pt x="391" y="856"/>
                  </a:lnTo>
                  <a:lnTo>
                    <a:pt x="375" y="850"/>
                  </a:lnTo>
                  <a:lnTo>
                    <a:pt x="359" y="842"/>
                  </a:lnTo>
                  <a:lnTo>
                    <a:pt x="345" y="833"/>
                  </a:lnTo>
                  <a:lnTo>
                    <a:pt x="331" y="824"/>
                  </a:lnTo>
                  <a:lnTo>
                    <a:pt x="320" y="813"/>
                  </a:lnTo>
                  <a:lnTo>
                    <a:pt x="311" y="804"/>
                  </a:lnTo>
                  <a:lnTo>
                    <a:pt x="307" y="800"/>
                  </a:lnTo>
                  <a:lnTo>
                    <a:pt x="304" y="796"/>
                  </a:lnTo>
                  <a:lnTo>
                    <a:pt x="302" y="791"/>
                  </a:lnTo>
                  <a:lnTo>
                    <a:pt x="301" y="788"/>
                  </a:lnTo>
                  <a:lnTo>
                    <a:pt x="308" y="788"/>
                  </a:lnTo>
                  <a:lnTo>
                    <a:pt x="317" y="786"/>
                  </a:lnTo>
                  <a:lnTo>
                    <a:pt x="328" y="783"/>
                  </a:lnTo>
                  <a:lnTo>
                    <a:pt x="339" y="780"/>
                  </a:lnTo>
                  <a:lnTo>
                    <a:pt x="364" y="770"/>
                  </a:lnTo>
                  <a:lnTo>
                    <a:pt x="387" y="758"/>
                  </a:lnTo>
                  <a:lnTo>
                    <a:pt x="408" y="746"/>
                  </a:lnTo>
                  <a:lnTo>
                    <a:pt x="433" y="735"/>
                  </a:lnTo>
                  <a:lnTo>
                    <a:pt x="445" y="730"/>
                  </a:lnTo>
                  <a:lnTo>
                    <a:pt x="458" y="727"/>
                  </a:lnTo>
                  <a:lnTo>
                    <a:pt x="471" y="723"/>
                  </a:lnTo>
                  <a:lnTo>
                    <a:pt x="483" y="723"/>
                  </a:lnTo>
                  <a:lnTo>
                    <a:pt x="474" y="721"/>
                  </a:lnTo>
                  <a:lnTo>
                    <a:pt x="465" y="720"/>
                  </a:lnTo>
                  <a:lnTo>
                    <a:pt x="455" y="720"/>
                  </a:lnTo>
                  <a:lnTo>
                    <a:pt x="445" y="721"/>
                  </a:lnTo>
                  <a:lnTo>
                    <a:pt x="434" y="722"/>
                  </a:lnTo>
                  <a:lnTo>
                    <a:pt x="424" y="725"/>
                  </a:lnTo>
                  <a:lnTo>
                    <a:pt x="413" y="729"/>
                  </a:lnTo>
                  <a:lnTo>
                    <a:pt x="403" y="733"/>
                  </a:lnTo>
                  <a:lnTo>
                    <a:pt x="388" y="724"/>
                  </a:lnTo>
                  <a:lnTo>
                    <a:pt x="373" y="714"/>
                  </a:lnTo>
                  <a:lnTo>
                    <a:pt x="361" y="704"/>
                  </a:lnTo>
                  <a:lnTo>
                    <a:pt x="350" y="693"/>
                  </a:lnTo>
                  <a:lnTo>
                    <a:pt x="340" y="683"/>
                  </a:lnTo>
                  <a:lnTo>
                    <a:pt x="331" y="672"/>
                  </a:lnTo>
                  <a:lnTo>
                    <a:pt x="324" y="662"/>
                  </a:lnTo>
                  <a:lnTo>
                    <a:pt x="318" y="651"/>
                  </a:lnTo>
                  <a:lnTo>
                    <a:pt x="314" y="641"/>
                  </a:lnTo>
                  <a:lnTo>
                    <a:pt x="311" y="630"/>
                  </a:lnTo>
                  <a:lnTo>
                    <a:pt x="331" y="627"/>
                  </a:lnTo>
                  <a:lnTo>
                    <a:pt x="353" y="621"/>
                  </a:lnTo>
                  <a:lnTo>
                    <a:pt x="377" y="614"/>
                  </a:lnTo>
                  <a:lnTo>
                    <a:pt x="399" y="610"/>
                  </a:lnTo>
                  <a:lnTo>
                    <a:pt x="410" y="609"/>
                  </a:lnTo>
                  <a:lnTo>
                    <a:pt x="422" y="609"/>
                  </a:lnTo>
                  <a:lnTo>
                    <a:pt x="433" y="609"/>
                  </a:lnTo>
                  <a:lnTo>
                    <a:pt x="445" y="611"/>
                  </a:lnTo>
                  <a:lnTo>
                    <a:pt x="457" y="613"/>
                  </a:lnTo>
                  <a:lnTo>
                    <a:pt x="469" y="617"/>
                  </a:lnTo>
                  <a:lnTo>
                    <a:pt x="483" y="622"/>
                  </a:lnTo>
                  <a:lnTo>
                    <a:pt x="497" y="628"/>
                  </a:lnTo>
                  <a:lnTo>
                    <a:pt x="497" y="627"/>
                  </a:lnTo>
                  <a:lnTo>
                    <a:pt x="488" y="621"/>
                  </a:lnTo>
                  <a:lnTo>
                    <a:pt x="479" y="615"/>
                  </a:lnTo>
                  <a:lnTo>
                    <a:pt x="471" y="610"/>
                  </a:lnTo>
                  <a:lnTo>
                    <a:pt x="463" y="605"/>
                  </a:lnTo>
                  <a:lnTo>
                    <a:pt x="455" y="602"/>
                  </a:lnTo>
                  <a:lnTo>
                    <a:pt x="447" y="600"/>
                  </a:lnTo>
                  <a:lnTo>
                    <a:pt x="439" y="598"/>
                  </a:lnTo>
                  <a:lnTo>
                    <a:pt x="431" y="597"/>
                  </a:lnTo>
                  <a:lnTo>
                    <a:pt x="419" y="584"/>
                  </a:lnTo>
                  <a:lnTo>
                    <a:pt x="408" y="572"/>
                  </a:lnTo>
                  <a:lnTo>
                    <a:pt x="396" y="557"/>
                  </a:lnTo>
                  <a:lnTo>
                    <a:pt x="386" y="542"/>
                  </a:lnTo>
                  <a:lnTo>
                    <a:pt x="377" y="527"/>
                  </a:lnTo>
                  <a:lnTo>
                    <a:pt x="370" y="513"/>
                  </a:lnTo>
                  <a:lnTo>
                    <a:pt x="365" y="502"/>
                  </a:lnTo>
                  <a:lnTo>
                    <a:pt x="360" y="491"/>
                  </a:lnTo>
                  <a:lnTo>
                    <a:pt x="358" y="481"/>
                  </a:lnTo>
                  <a:lnTo>
                    <a:pt x="356" y="473"/>
                  </a:lnTo>
                  <a:lnTo>
                    <a:pt x="374" y="479"/>
                  </a:lnTo>
                  <a:lnTo>
                    <a:pt x="396" y="482"/>
                  </a:lnTo>
                  <a:lnTo>
                    <a:pt x="419" y="485"/>
                  </a:lnTo>
                  <a:lnTo>
                    <a:pt x="440" y="489"/>
                  </a:lnTo>
                  <a:lnTo>
                    <a:pt x="454" y="492"/>
                  </a:lnTo>
                  <a:lnTo>
                    <a:pt x="467" y="497"/>
                  </a:lnTo>
                  <a:lnTo>
                    <a:pt x="480" y="503"/>
                  </a:lnTo>
                  <a:lnTo>
                    <a:pt x="492" y="509"/>
                  </a:lnTo>
                  <a:lnTo>
                    <a:pt x="516" y="525"/>
                  </a:lnTo>
                  <a:lnTo>
                    <a:pt x="538" y="542"/>
                  </a:lnTo>
                  <a:lnTo>
                    <a:pt x="536" y="538"/>
                  </a:lnTo>
                  <a:lnTo>
                    <a:pt x="530" y="531"/>
                  </a:lnTo>
                  <a:lnTo>
                    <a:pt x="520" y="520"/>
                  </a:lnTo>
                  <a:lnTo>
                    <a:pt x="505" y="506"/>
                  </a:lnTo>
                  <a:lnTo>
                    <a:pt x="496" y="499"/>
                  </a:lnTo>
                  <a:lnTo>
                    <a:pt x="486" y="493"/>
                  </a:lnTo>
                  <a:lnTo>
                    <a:pt x="475" y="486"/>
                  </a:lnTo>
                  <a:lnTo>
                    <a:pt x="463" y="480"/>
                  </a:lnTo>
                  <a:lnTo>
                    <a:pt x="449" y="474"/>
                  </a:lnTo>
                  <a:lnTo>
                    <a:pt x="435" y="470"/>
                  </a:lnTo>
                  <a:lnTo>
                    <a:pt x="419" y="467"/>
                  </a:lnTo>
                  <a:lnTo>
                    <a:pt x="402" y="464"/>
                  </a:lnTo>
                  <a:lnTo>
                    <a:pt x="386" y="430"/>
                  </a:lnTo>
                  <a:lnTo>
                    <a:pt x="373" y="398"/>
                  </a:lnTo>
                  <a:lnTo>
                    <a:pt x="367" y="381"/>
                  </a:lnTo>
                  <a:lnTo>
                    <a:pt x="362" y="365"/>
                  </a:lnTo>
                  <a:lnTo>
                    <a:pt x="358" y="349"/>
                  </a:lnTo>
                  <a:lnTo>
                    <a:pt x="355" y="332"/>
                  </a:lnTo>
                  <a:lnTo>
                    <a:pt x="353" y="315"/>
                  </a:lnTo>
                  <a:lnTo>
                    <a:pt x="353" y="298"/>
                  </a:lnTo>
                  <a:lnTo>
                    <a:pt x="353" y="280"/>
                  </a:lnTo>
                  <a:lnTo>
                    <a:pt x="354" y="261"/>
                  </a:lnTo>
                  <a:lnTo>
                    <a:pt x="357" y="243"/>
                  </a:lnTo>
                  <a:lnTo>
                    <a:pt x="361" y="223"/>
                  </a:lnTo>
                  <a:lnTo>
                    <a:pt x="366" y="203"/>
                  </a:lnTo>
                  <a:lnTo>
                    <a:pt x="373" y="181"/>
                  </a:lnTo>
                  <a:lnTo>
                    <a:pt x="378" y="169"/>
                  </a:lnTo>
                  <a:lnTo>
                    <a:pt x="383" y="157"/>
                  </a:lnTo>
                  <a:lnTo>
                    <a:pt x="390" y="147"/>
                  </a:lnTo>
                  <a:lnTo>
                    <a:pt x="396" y="136"/>
                  </a:lnTo>
                  <a:lnTo>
                    <a:pt x="404" y="125"/>
                  </a:lnTo>
                  <a:lnTo>
                    <a:pt x="411" y="116"/>
                  </a:lnTo>
                  <a:lnTo>
                    <a:pt x="419" y="108"/>
                  </a:lnTo>
                  <a:lnTo>
                    <a:pt x="427" y="99"/>
                  </a:lnTo>
                  <a:lnTo>
                    <a:pt x="435" y="92"/>
                  </a:lnTo>
                  <a:lnTo>
                    <a:pt x="444" y="85"/>
                  </a:lnTo>
                  <a:lnTo>
                    <a:pt x="452" y="80"/>
                  </a:lnTo>
                  <a:lnTo>
                    <a:pt x="460" y="74"/>
                  </a:lnTo>
                  <a:lnTo>
                    <a:pt x="467" y="70"/>
                  </a:lnTo>
                  <a:lnTo>
                    <a:pt x="475" y="67"/>
                  </a:lnTo>
                  <a:lnTo>
                    <a:pt x="481" y="63"/>
                  </a:lnTo>
                  <a:lnTo>
                    <a:pt x="487" y="62"/>
                  </a:lnTo>
                  <a:lnTo>
                    <a:pt x="481" y="83"/>
                  </a:lnTo>
                  <a:lnTo>
                    <a:pt x="477" y="106"/>
                  </a:lnTo>
                  <a:lnTo>
                    <a:pt x="476" y="116"/>
                  </a:lnTo>
                  <a:lnTo>
                    <a:pt x="475" y="127"/>
                  </a:lnTo>
                  <a:lnTo>
                    <a:pt x="474" y="138"/>
                  </a:lnTo>
                  <a:lnTo>
                    <a:pt x="475" y="149"/>
                  </a:lnTo>
                  <a:lnTo>
                    <a:pt x="475" y="160"/>
                  </a:lnTo>
                  <a:lnTo>
                    <a:pt x="477" y="170"/>
                  </a:lnTo>
                  <a:lnTo>
                    <a:pt x="479" y="180"/>
                  </a:lnTo>
                  <a:lnTo>
                    <a:pt x="481" y="191"/>
                  </a:lnTo>
                  <a:lnTo>
                    <a:pt x="484" y="201"/>
                  </a:lnTo>
                  <a:lnTo>
                    <a:pt x="488" y="211"/>
                  </a:lnTo>
                  <a:lnTo>
                    <a:pt x="492" y="220"/>
                  </a:lnTo>
                  <a:lnTo>
                    <a:pt x="497" y="230"/>
                  </a:lnTo>
                  <a:lnTo>
                    <a:pt x="506" y="249"/>
                  </a:lnTo>
                  <a:lnTo>
                    <a:pt x="516" y="273"/>
                  </a:lnTo>
                  <a:lnTo>
                    <a:pt x="525" y="298"/>
                  </a:lnTo>
                  <a:lnTo>
                    <a:pt x="531" y="321"/>
                  </a:lnTo>
                  <a:lnTo>
                    <a:pt x="532" y="331"/>
                  </a:lnTo>
                  <a:lnTo>
                    <a:pt x="531" y="341"/>
                  </a:lnTo>
                  <a:lnTo>
                    <a:pt x="530" y="351"/>
                  </a:lnTo>
                  <a:lnTo>
                    <a:pt x="527" y="362"/>
                  </a:lnTo>
                  <a:lnTo>
                    <a:pt x="521" y="383"/>
                  </a:lnTo>
                  <a:lnTo>
                    <a:pt x="515" y="404"/>
                  </a:lnTo>
                  <a:lnTo>
                    <a:pt x="512" y="415"/>
                  </a:lnTo>
                  <a:lnTo>
                    <a:pt x="511" y="426"/>
                  </a:lnTo>
                  <a:lnTo>
                    <a:pt x="511" y="438"/>
                  </a:lnTo>
                  <a:lnTo>
                    <a:pt x="512" y="450"/>
                  </a:lnTo>
                  <a:lnTo>
                    <a:pt x="515" y="461"/>
                  </a:lnTo>
                  <a:lnTo>
                    <a:pt x="520" y="473"/>
                  </a:lnTo>
                  <a:lnTo>
                    <a:pt x="527" y="487"/>
                  </a:lnTo>
                  <a:lnTo>
                    <a:pt x="537" y="500"/>
                  </a:lnTo>
                  <a:lnTo>
                    <a:pt x="535" y="493"/>
                  </a:lnTo>
                  <a:lnTo>
                    <a:pt x="529" y="472"/>
                  </a:lnTo>
                  <a:lnTo>
                    <a:pt x="526" y="460"/>
                  </a:lnTo>
                  <a:lnTo>
                    <a:pt x="524" y="447"/>
                  </a:lnTo>
                  <a:lnTo>
                    <a:pt x="522" y="436"/>
                  </a:lnTo>
                  <a:lnTo>
                    <a:pt x="522" y="424"/>
                  </a:lnTo>
                  <a:lnTo>
                    <a:pt x="534" y="434"/>
                  </a:lnTo>
                  <a:lnTo>
                    <a:pt x="547" y="444"/>
                  </a:lnTo>
                  <a:lnTo>
                    <a:pt x="566" y="458"/>
                  </a:lnTo>
                  <a:lnTo>
                    <a:pt x="582" y="468"/>
                  </a:lnTo>
                  <a:lnTo>
                    <a:pt x="600" y="478"/>
                  </a:lnTo>
                  <a:lnTo>
                    <a:pt x="620" y="491"/>
                  </a:lnTo>
                  <a:lnTo>
                    <a:pt x="627" y="495"/>
                  </a:lnTo>
                  <a:lnTo>
                    <a:pt x="634" y="502"/>
                  </a:lnTo>
                  <a:lnTo>
                    <a:pt x="641" y="507"/>
                  </a:lnTo>
                  <a:lnTo>
                    <a:pt x="648" y="513"/>
                  </a:lnTo>
                  <a:lnTo>
                    <a:pt x="660" y="527"/>
                  </a:lnTo>
                  <a:lnTo>
                    <a:pt x="670" y="542"/>
                  </a:lnTo>
                  <a:lnTo>
                    <a:pt x="678" y="557"/>
                  </a:lnTo>
                  <a:lnTo>
                    <a:pt x="684" y="572"/>
                  </a:lnTo>
                  <a:lnTo>
                    <a:pt x="686" y="579"/>
                  </a:lnTo>
                  <a:lnTo>
                    <a:pt x="688" y="587"/>
                  </a:lnTo>
                  <a:lnTo>
                    <a:pt x="688" y="595"/>
                  </a:lnTo>
                  <a:lnTo>
                    <a:pt x="688" y="601"/>
                  </a:lnTo>
                  <a:lnTo>
                    <a:pt x="687" y="611"/>
                  </a:lnTo>
                  <a:lnTo>
                    <a:pt x="684" y="621"/>
                  </a:lnTo>
                  <a:lnTo>
                    <a:pt x="680" y="628"/>
                  </a:lnTo>
                  <a:lnTo>
                    <a:pt x="674" y="636"/>
                  </a:lnTo>
                  <a:lnTo>
                    <a:pt x="668" y="641"/>
                  </a:lnTo>
                  <a:lnTo>
                    <a:pt x="661" y="646"/>
                  </a:lnTo>
                  <a:lnTo>
                    <a:pt x="653" y="651"/>
                  </a:lnTo>
                  <a:lnTo>
                    <a:pt x="644" y="654"/>
                  </a:lnTo>
                  <a:lnTo>
                    <a:pt x="611" y="665"/>
                  </a:lnTo>
                  <a:lnTo>
                    <a:pt x="585" y="670"/>
                  </a:lnTo>
                  <a:lnTo>
                    <a:pt x="580" y="672"/>
                  </a:lnTo>
                  <a:lnTo>
                    <a:pt x="576" y="675"/>
                  </a:lnTo>
                  <a:lnTo>
                    <a:pt x="572" y="677"/>
                  </a:lnTo>
                  <a:lnTo>
                    <a:pt x="568" y="679"/>
                  </a:lnTo>
                  <a:lnTo>
                    <a:pt x="566" y="683"/>
                  </a:lnTo>
                  <a:lnTo>
                    <a:pt x="564" y="689"/>
                  </a:lnTo>
                  <a:lnTo>
                    <a:pt x="563" y="696"/>
                  </a:lnTo>
                  <a:lnTo>
                    <a:pt x="563" y="707"/>
                  </a:lnTo>
                  <a:lnTo>
                    <a:pt x="564" y="709"/>
                  </a:lnTo>
                  <a:lnTo>
                    <a:pt x="566" y="712"/>
                  </a:lnTo>
                  <a:lnTo>
                    <a:pt x="569" y="716"/>
                  </a:lnTo>
                  <a:lnTo>
                    <a:pt x="572" y="720"/>
                  </a:lnTo>
                  <a:lnTo>
                    <a:pt x="580" y="728"/>
                  </a:lnTo>
                  <a:lnTo>
                    <a:pt x="588" y="734"/>
                  </a:lnTo>
                  <a:lnTo>
                    <a:pt x="601" y="747"/>
                  </a:lnTo>
                  <a:lnTo>
                    <a:pt x="614" y="762"/>
                  </a:lnTo>
                  <a:lnTo>
                    <a:pt x="620" y="770"/>
                  </a:lnTo>
                  <a:lnTo>
                    <a:pt x="625" y="777"/>
                  </a:lnTo>
                  <a:lnTo>
                    <a:pt x="629" y="785"/>
                  </a:lnTo>
                  <a:lnTo>
                    <a:pt x="631" y="790"/>
                  </a:lnTo>
                  <a:lnTo>
                    <a:pt x="631" y="796"/>
                  </a:lnTo>
                  <a:lnTo>
                    <a:pt x="631" y="801"/>
                  </a:lnTo>
                  <a:lnTo>
                    <a:pt x="630" y="806"/>
                  </a:lnTo>
                  <a:lnTo>
                    <a:pt x="628" y="810"/>
                  </a:lnTo>
                  <a:lnTo>
                    <a:pt x="623" y="817"/>
                  </a:lnTo>
                  <a:lnTo>
                    <a:pt x="616" y="825"/>
                  </a:lnTo>
                  <a:lnTo>
                    <a:pt x="608" y="833"/>
                  </a:lnTo>
                  <a:lnTo>
                    <a:pt x="599" y="840"/>
                  </a:lnTo>
                  <a:lnTo>
                    <a:pt x="590" y="849"/>
                  </a:lnTo>
                  <a:lnTo>
                    <a:pt x="583" y="860"/>
                  </a:lnTo>
                  <a:lnTo>
                    <a:pt x="579" y="868"/>
                  </a:lnTo>
                  <a:lnTo>
                    <a:pt x="576" y="877"/>
                  </a:lnTo>
                  <a:lnTo>
                    <a:pt x="576" y="886"/>
                  </a:lnTo>
                  <a:lnTo>
                    <a:pt x="577" y="894"/>
                  </a:lnTo>
                  <a:lnTo>
                    <a:pt x="580" y="902"/>
                  </a:lnTo>
                  <a:lnTo>
                    <a:pt x="584" y="908"/>
                  </a:lnTo>
                  <a:lnTo>
                    <a:pt x="587" y="910"/>
                  </a:lnTo>
                  <a:lnTo>
                    <a:pt x="590" y="912"/>
                  </a:lnTo>
                  <a:lnTo>
                    <a:pt x="593" y="913"/>
                  </a:lnTo>
                  <a:lnTo>
                    <a:pt x="597" y="914"/>
                  </a:lnTo>
                  <a:lnTo>
                    <a:pt x="608" y="913"/>
                  </a:lnTo>
                  <a:lnTo>
                    <a:pt x="619" y="912"/>
                  </a:lnTo>
                  <a:lnTo>
                    <a:pt x="631" y="912"/>
                  </a:lnTo>
                  <a:lnTo>
                    <a:pt x="641" y="912"/>
                  </a:lnTo>
                  <a:lnTo>
                    <a:pt x="656" y="914"/>
                  </a:lnTo>
                  <a:lnTo>
                    <a:pt x="671" y="918"/>
                  </a:lnTo>
                  <a:lnTo>
                    <a:pt x="680" y="921"/>
                  </a:lnTo>
                  <a:lnTo>
                    <a:pt x="688" y="926"/>
                  </a:lnTo>
                  <a:lnTo>
                    <a:pt x="698" y="930"/>
                  </a:lnTo>
                  <a:lnTo>
                    <a:pt x="708" y="936"/>
                  </a:lnTo>
                  <a:lnTo>
                    <a:pt x="720" y="945"/>
                  </a:lnTo>
                  <a:lnTo>
                    <a:pt x="730" y="956"/>
                  </a:lnTo>
                  <a:lnTo>
                    <a:pt x="739" y="966"/>
                  </a:lnTo>
                  <a:lnTo>
                    <a:pt x="749" y="973"/>
                  </a:lnTo>
                  <a:lnTo>
                    <a:pt x="761" y="980"/>
                  </a:lnTo>
                  <a:lnTo>
                    <a:pt x="775" y="984"/>
                  </a:lnTo>
                  <a:lnTo>
                    <a:pt x="783" y="985"/>
                  </a:lnTo>
                  <a:lnTo>
                    <a:pt x="791" y="986"/>
                  </a:lnTo>
                  <a:lnTo>
                    <a:pt x="800" y="985"/>
                  </a:lnTo>
                  <a:lnTo>
                    <a:pt x="810" y="983"/>
                  </a:lnTo>
                  <a:lnTo>
                    <a:pt x="821" y="979"/>
                  </a:lnTo>
                  <a:lnTo>
                    <a:pt x="834" y="971"/>
                  </a:lnTo>
                  <a:lnTo>
                    <a:pt x="848" y="962"/>
                  </a:lnTo>
                  <a:lnTo>
                    <a:pt x="861" y="954"/>
                  </a:lnTo>
                  <a:lnTo>
                    <a:pt x="858" y="967"/>
                  </a:lnTo>
                  <a:lnTo>
                    <a:pt x="856" y="981"/>
                  </a:lnTo>
                  <a:lnTo>
                    <a:pt x="855" y="993"/>
                  </a:lnTo>
                  <a:lnTo>
                    <a:pt x="856" y="1006"/>
                  </a:lnTo>
                  <a:lnTo>
                    <a:pt x="857" y="1018"/>
                  </a:lnTo>
                  <a:lnTo>
                    <a:pt x="860" y="1028"/>
                  </a:lnTo>
                  <a:lnTo>
                    <a:pt x="863" y="1039"/>
                  </a:lnTo>
                  <a:lnTo>
                    <a:pt x="866" y="1049"/>
                  </a:lnTo>
                  <a:lnTo>
                    <a:pt x="858" y="1068"/>
                  </a:lnTo>
                  <a:lnTo>
                    <a:pt x="849" y="1088"/>
                  </a:lnTo>
                  <a:lnTo>
                    <a:pt x="839" y="1107"/>
                  </a:lnTo>
                  <a:lnTo>
                    <a:pt x="830" y="1126"/>
                  </a:lnTo>
                  <a:lnTo>
                    <a:pt x="820" y="1143"/>
                  </a:lnTo>
                  <a:lnTo>
                    <a:pt x="811" y="1158"/>
                  </a:lnTo>
                  <a:lnTo>
                    <a:pt x="802" y="1171"/>
                  </a:lnTo>
                  <a:lnTo>
                    <a:pt x="793" y="1182"/>
                  </a:lnTo>
                  <a:close/>
                  <a:moveTo>
                    <a:pt x="791" y="1342"/>
                  </a:moveTo>
                  <a:lnTo>
                    <a:pt x="796" y="1326"/>
                  </a:lnTo>
                  <a:lnTo>
                    <a:pt x="802" y="1311"/>
                  </a:lnTo>
                  <a:lnTo>
                    <a:pt x="807" y="1295"/>
                  </a:lnTo>
                  <a:lnTo>
                    <a:pt x="811" y="1279"/>
                  </a:lnTo>
                  <a:lnTo>
                    <a:pt x="814" y="1252"/>
                  </a:lnTo>
                  <a:lnTo>
                    <a:pt x="816" y="1223"/>
                  </a:lnTo>
                  <a:lnTo>
                    <a:pt x="818" y="1193"/>
                  </a:lnTo>
                  <a:lnTo>
                    <a:pt x="820" y="1165"/>
                  </a:lnTo>
                  <a:lnTo>
                    <a:pt x="873" y="1080"/>
                  </a:lnTo>
                  <a:lnTo>
                    <a:pt x="873" y="1079"/>
                  </a:lnTo>
                  <a:lnTo>
                    <a:pt x="875" y="1077"/>
                  </a:lnTo>
                  <a:lnTo>
                    <a:pt x="873" y="1080"/>
                  </a:lnTo>
                  <a:lnTo>
                    <a:pt x="875" y="1115"/>
                  </a:lnTo>
                  <a:lnTo>
                    <a:pt x="877" y="1151"/>
                  </a:lnTo>
                  <a:lnTo>
                    <a:pt x="877" y="1170"/>
                  </a:lnTo>
                  <a:lnTo>
                    <a:pt x="877" y="1188"/>
                  </a:lnTo>
                  <a:lnTo>
                    <a:pt x="876" y="1207"/>
                  </a:lnTo>
                  <a:lnTo>
                    <a:pt x="874" y="1225"/>
                  </a:lnTo>
                  <a:lnTo>
                    <a:pt x="870" y="1243"/>
                  </a:lnTo>
                  <a:lnTo>
                    <a:pt x="865" y="1260"/>
                  </a:lnTo>
                  <a:lnTo>
                    <a:pt x="862" y="1267"/>
                  </a:lnTo>
                  <a:lnTo>
                    <a:pt x="858" y="1276"/>
                  </a:lnTo>
                  <a:lnTo>
                    <a:pt x="854" y="1284"/>
                  </a:lnTo>
                  <a:lnTo>
                    <a:pt x="849" y="1291"/>
                  </a:lnTo>
                  <a:lnTo>
                    <a:pt x="844" y="1299"/>
                  </a:lnTo>
                  <a:lnTo>
                    <a:pt x="839" y="1306"/>
                  </a:lnTo>
                  <a:lnTo>
                    <a:pt x="832" y="1313"/>
                  </a:lnTo>
                  <a:lnTo>
                    <a:pt x="825" y="1319"/>
                  </a:lnTo>
                  <a:lnTo>
                    <a:pt x="818" y="1326"/>
                  </a:lnTo>
                  <a:lnTo>
                    <a:pt x="810" y="1331"/>
                  </a:lnTo>
                  <a:lnTo>
                    <a:pt x="801" y="1337"/>
                  </a:lnTo>
                  <a:lnTo>
                    <a:pt x="791" y="1342"/>
                  </a:lnTo>
                  <a:close/>
                  <a:moveTo>
                    <a:pt x="894" y="1207"/>
                  </a:moveTo>
                  <a:lnTo>
                    <a:pt x="894" y="1204"/>
                  </a:lnTo>
                  <a:lnTo>
                    <a:pt x="893" y="1198"/>
                  </a:lnTo>
                  <a:lnTo>
                    <a:pt x="895" y="1182"/>
                  </a:lnTo>
                  <a:lnTo>
                    <a:pt x="895" y="1166"/>
                  </a:lnTo>
                  <a:lnTo>
                    <a:pt x="896" y="1150"/>
                  </a:lnTo>
                  <a:lnTo>
                    <a:pt x="895" y="1133"/>
                  </a:lnTo>
                  <a:lnTo>
                    <a:pt x="894" y="1103"/>
                  </a:lnTo>
                  <a:lnTo>
                    <a:pt x="893" y="1077"/>
                  </a:lnTo>
                  <a:lnTo>
                    <a:pt x="890" y="1066"/>
                  </a:lnTo>
                  <a:lnTo>
                    <a:pt x="885" y="1050"/>
                  </a:lnTo>
                  <a:lnTo>
                    <a:pt x="891" y="1040"/>
                  </a:lnTo>
                  <a:lnTo>
                    <a:pt x="897" y="1033"/>
                  </a:lnTo>
                  <a:lnTo>
                    <a:pt x="904" y="1026"/>
                  </a:lnTo>
                  <a:lnTo>
                    <a:pt x="911" y="1021"/>
                  </a:lnTo>
                  <a:lnTo>
                    <a:pt x="927" y="1010"/>
                  </a:lnTo>
                  <a:lnTo>
                    <a:pt x="943" y="998"/>
                  </a:lnTo>
                  <a:lnTo>
                    <a:pt x="955" y="986"/>
                  </a:lnTo>
                  <a:lnTo>
                    <a:pt x="967" y="973"/>
                  </a:lnTo>
                  <a:lnTo>
                    <a:pt x="977" y="960"/>
                  </a:lnTo>
                  <a:lnTo>
                    <a:pt x="986" y="949"/>
                  </a:lnTo>
                  <a:lnTo>
                    <a:pt x="984" y="955"/>
                  </a:lnTo>
                  <a:lnTo>
                    <a:pt x="979" y="970"/>
                  </a:lnTo>
                  <a:lnTo>
                    <a:pt x="976" y="982"/>
                  </a:lnTo>
                  <a:lnTo>
                    <a:pt x="973" y="997"/>
                  </a:lnTo>
                  <a:lnTo>
                    <a:pt x="970" y="1014"/>
                  </a:lnTo>
                  <a:lnTo>
                    <a:pt x="967" y="1034"/>
                  </a:lnTo>
                  <a:lnTo>
                    <a:pt x="962" y="1045"/>
                  </a:lnTo>
                  <a:lnTo>
                    <a:pt x="958" y="1057"/>
                  </a:lnTo>
                  <a:lnTo>
                    <a:pt x="952" y="1069"/>
                  </a:lnTo>
                  <a:lnTo>
                    <a:pt x="947" y="1085"/>
                  </a:lnTo>
                  <a:lnTo>
                    <a:pt x="935" y="1123"/>
                  </a:lnTo>
                  <a:lnTo>
                    <a:pt x="924" y="1158"/>
                  </a:lnTo>
                  <a:lnTo>
                    <a:pt x="918" y="1173"/>
                  </a:lnTo>
                  <a:lnTo>
                    <a:pt x="912" y="1187"/>
                  </a:lnTo>
                  <a:lnTo>
                    <a:pt x="908" y="1194"/>
                  </a:lnTo>
                  <a:lnTo>
                    <a:pt x="904" y="1199"/>
                  </a:lnTo>
                  <a:lnTo>
                    <a:pt x="899" y="1204"/>
                  </a:lnTo>
                  <a:lnTo>
                    <a:pt x="894" y="1207"/>
                  </a:lnTo>
                  <a:close/>
                  <a:moveTo>
                    <a:pt x="908" y="1218"/>
                  </a:moveTo>
                  <a:lnTo>
                    <a:pt x="914" y="1210"/>
                  </a:lnTo>
                  <a:lnTo>
                    <a:pt x="920" y="1201"/>
                  </a:lnTo>
                  <a:lnTo>
                    <a:pt x="925" y="1191"/>
                  </a:lnTo>
                  <a:lnTo>
                    <a:pt x="931" y="1178"/>
                  </a:lnTo>
                  <a:lnTo>
                    <a:pt x="941" y="1150"/>
                  </a:lnTo>
                  <a:lnTo>
                    <a:pt x="950" y="1118"/>
                  </a:lnTo>
                  <a:lnTo>
                    <a:pt x="954" y="1104"/>
                  </a:lnTo>
                  <a:lnTo>
                    <a:pt x="958" y="1090"/>
                  </a:lnTo>
                  <a:lnTo>
                    <a:pt x="962" y="1077"/>
                  </a:lnTo>
                  <a:lnTo>
                    <a:pt x="966" y="1065"/>
                  </a:lnTo>
                  <a:lnTo>
                    <a:pt x="968" y="1078"/>
                  </a:lnTo>
                  <a:lnTo>
                    <a:pt x="970" y="1090"/>
                  </a:lnTo>
                  <a:lnTo>
                    <a:pt x="972" y="1101"/>
                  </a:lnTo>
                  <a:lnTo>
                    <a:pt x="975" y="1108"/>
                  </a:lnTo>
                  <a:lnTo>
                    <a:pt x="978" y="1115"/>
                  </a:lnTo>
                  <a:lnTo>
                    <a:pt x="980" y="1118"/>
                  </a:lnTo>
                  <a:lnTo>
                    <a:pt x="982" y="1119"/>
                  </a:lnTo>
                  <a:lnTo>
                    <a:pt x="983" y="1119"/>
                  </a:lnTo>
                  <a:lnTo>
                    <a:pt x="984" y="1119"/>
                  </a:lnTo>
                  <a:lnTo>
                    <a:pt x="985" y="1118"/>
                  </a:lnTo>
                  <a:lnTo>
                    <a:pt x="994" y="1104"/>
                  </a:lnTo>
                  <a:lnTo>
                    <a:pt x="1003" y="1092"/>
                  </a:lnTo>
                  <a:lnTo>
                    <a:pt x="1003" y="1101"/>
                  </a:lnTo>
                  <a:lnTo>
                    <a:pt x="1003" y="1110"/>
                  </a:lnTo>
                  <a:lnTo>
                    <a:pt x="1003" y="1120"/>
                  </a:lnTo>
                  <a:lnTo>
                    <a:pt x="1005" y="1133"/>
                  </a:lnTo>
                  <a:lnTo>
                    <a:pt x="1002" y="1147"/>
                  </a:lnTo>
                  <a:lnTo>
                    <a:pt x="999" y="1163"/>
                  </a:lnTo>
                  <a:lnTo>
                    <a:pt x="997" y="1179"/>
                  </a:lnTo>
                  <a:lnTo>
                    <a:pt x="996" y="1196"/>
                  </a:lnTo>
                  <a:lnTo>
                    <a:pt x="993" y="1230"/>
                  </a:lnTo>
                  <a:lnTo>
                    <a:pt x="989" y="1258"/>
                  </a:lnTo>
                  <a:lnTo>
                    <a:pt x="986" y="1277"/>
                  </a:lnTo>
                  <a:lnTo>
                    <a:pt x="983" y="1295"/>
                  </a:lnTo>
                  <a:lnTo>
                    <a:pt x="979" y="1312"/>
                  </a:lnTo>
                  <a:lnTo>
                    <a:pt x="974" y="1327"/>
                  </a:lnTo>
                  <a:lnTo>
                    <a:pt x="970" y="1340"/>
                  </a:lnTo>
                  <a:lnTo>
                    <a:pt x="965" y="1351"/>
                  </a:lnTo>
                  <a:lnTo>
                    <a:pt x="960" y="1359"/>
                  </a:lnTo>
                  <a:lnTo>
                    <a:pt x="955" y="1365"/>
                  </a:lnTo>
                  <a:lnTo>
                    <a:pt x="950" y="1350"/>
                  </a:lnTo>
                  <a:lnTo>
                    <a:pt x="949" y="1351"/>
                  </a:lnTo>
                  <a:lnTo>
                    <a:pt x="948" y="1351"/>
                  </a:lnTo>
                  <a:lnTo>
                    <a:pt x="937" y="1324"/>
                  </a:lnTo>
                  <a:lnTo>
                    <a:pt x="927" y="1295"/>
                  </a:lnTo>
                  <a:lnTo>
                    <a:pt x="922" y="1279"/>
                  </a:lnTo>
                  <a:lnTo>
                    <a:pt x="917" y="1261"/>
                  </a:lnTo>
                  <a:lnTo>
                    <a:pt x="912" y="1242"/>
                  </a:lnTo>
                  <a:lnTo>
                    <a:pt x="908" y="1218"/>
                  </a:lnTo>
                  <a:close/>
                  <a:moveTo>
                    <a:pt x="307" y="1845"/>
                  </a:moveTo>
                  <a:lnTo>
                    <a:pt x="312" y="1838"/>
                  </a:lnTo>
                  <a:lnTo>
                    <a:pt x="318" y="1831"/>
                  </a:lnTo>
                  <a:lnTo>
                    <a:pt x="322" y="1829"/>
                  </a:lnTo>
                  <a:lnTo>
                    <a:pt x="326" y="1827"/>
                  </a:lnTo>
                  <a:lnTo>
                    <a:pt x="330" y="1825"/>
                  </a:lnTo>
                  <a:lnTo>
                    <a:pt x="335" y="1824"/>
                  </a:lnTo>
                  <a:lnTo>
                    <a:pt x="340" y="1824"/>
                  </a:lnTo>
                  <a:lnTo>
                    <a:pt x="345" y="1824"/>
                  </a:lnTo>
                  <a:lnTo>
                    <a:pt x="350" y="1825"/>
                  </a:lnTo>
                  <a:lnTo>
                    <a:pt x="353" y="1827"/>
                  </a:lnTo>
                  <a:lnTo>
                    <a:pt x="358" y="1829"/>
                  </a:lnTo>
                  <a:lnTo>
                    <a:pt x="359" y="1831"/>
                  </a:lnTo>
                  <a:lnTo>
                    <a:pt x="350" y="1851"/>
                  </a:lnTo>
                  <a:lnTo>
                    <a:pt x="341" y="1847"/>
                  </a:lnTo>
                  <a:lnTo>
                    <a:pt x="330" y="1845"/>
                  </a:lnTo>
                  <a:lnTo>
                    <a:pt x="318" y="1844"/>
                  </a:lnTo>
                  <a:lnTo>
                    <a:pt x="307" y="1845"/>
                  </a:lnTo>
                  <a:close/>
                  <a:moveTo>
                    <a:pt x="425" y="2126"/>
                  </a:moveTo>
                  <a:lnTo>
                    <a:pt x="423" y="2133"/>
                  </a:lnTo>
                  <a:lnTo>
                    <a:pt x="421" y="2139"/>
                  </a:lnTo>
                  <a:lnTo>
                    <a:pt x="420" y="2147"/>
                  </a:lnTo>
                  <a:lnTo>
                    <a:pt x="420" y="2156"/>
                  </a:lnTo>
                  <a:lnTo>
                    <a:pt x="414" y="2149"/>
                  </a:lnTo>
                  <a:lnTo>
                    <a:pt x="410" y="2142"/>
                  </a:lnTo>
                  <a:lnTo>
                    <a:pt x="408" y="2137"/>
                  </a:lnTo>
                  <a:lnTo>
                    <a:pt x="407" y="2133"/>
                  </a:lnTo>
                  <a:lnTo>
                    <a:pt x="407" y="2128"/>
                  </a:lnTo>
                  <a:lnTo>
                    <a:pt x="407" y="2122"/>
                  </a:lnTo>
                  <a:lnTo>
                    <a:pt x="407" y="2116"/>
                  </a:lnTo>
                  <a:lnTo>
                    <a:pt x="408" y="2109"/>
                  </a:lnTo>
                  <a:lnTo>
                    <a:pt x="411" y="2104"/>
                  </a:lnTo>
                  <a:lnTo>
                    <a:pt x="415" y="2098"/>
                  </a:lnTo>
                  <a:lnTo>
                    <a:pt x="435" y="2111"/>
                  </a:lnTo>
                  <a:lnTo>
                    <a:pt x="431" y="2117"/>
                  </a:lnTo>
                  <a:lnTo>
                    <a:pt x="425" y="2126"/>
                  </a:lnTo>
                  <a:close/>
                  <a:moveTo>
                    <a:pt x="633" y="1972"/>
                  </a:moveTo>
                  <a:lnTo>
                    <a:pt x="635" y="1972"/>
                  </a:lnTo>
                  <a:lnTo>
                    <a:pt x="639" y="1974"/>
                  </a:lnTo>
                  <a:lnTo>
                    <a:pt x="642" y="1976"/>
                  </a:lnTo>
                  <a:lnTo>
                    <a:pt x="645" y="1979"/>
                  </a:lnTo>
                  <a:lnTo>
                    <a:pt x="648" y="1983"/>
                  </a:lnTo>
                  <a:lnTo>
                    <a:pt x="650" y="1987"/>
                  </a:lnTo>
                  <a:lnTo>
                    <a:pt x="653" y="1994"/>
                  </a:lnTo>
                  <a:lnTo>
                    <a:pt x="654" y="2001"/>
                  </a:lnTo>
                  <a:lnTo>
                    <a:pt x="655" y="2006"/>
                  </a:lnTo>
                  <a:lnTo>
                    <a:pt x="654" y="2012"/>
                  </a:lnTo>
                  <a:lnTo>
                    <a:pt x="651" y="2016"/>
                  </a:lnTo>
                  <a:lnTo>
                    <a:pt x="648" y="2022"/>
                  </a:lnTo>
                  <a:lnTo>
                    <a:pt x="645" y="2026"/>
                  </a:lnTo>
                  <a:lnTo>
                    <a:pt x="640" y="2030"/>
                  </a:lnTo>
                  <a:lnTo>
                    <a:pt x="638" y="2017"/>
                  </a:lnTo>
                  <a:lnTo>
                    <a:pt x="637" y="2011"/>
                  </a:lnTo>
                  <a:lnTo>
                    <a:pt x="635" y="2007"/>
                  </a:lnTo>
                  <a:lnTo>
                    <a:pt x="633" y="2004"/>
                  </a:lnTo>
                  <a:lnTo>
                    <a:pt x="630" y="2001"/>
                  </a:lnTo>
                  <a:lnTo>
                    <a:pt x="628" y="2000"/>
                  </a:lnTo>
                  <a:lnTo>
                    <a:pt x="624" y="1997"/>
                  </a:lnTo>
                  <a:lnTo>
                    <a:pt x="622" y="1997"/>
                  </a:lnTo>
                  <a:lnTo>
                    <a:pt x="633" y="1972"/>
                  </a:lnTo>
                  <a:close/>
                  <a:moveTo>
                    <a:pt x="803" y="1636"/>
                  </a:moveTo>
                  <a:lnTo>
                    <a:pt x="802" y="1645"/>
                  </a:lnTo>
                  <a:lnTo>
                    <a:pt x="802" y="1655"/>
                  </a:lnTo>
                  <a:lnTo>
                    <a:pt x="803" y="1666"/>
                  </a:lnTo>
                  <a:lnTo>
                    <a:pt x="803" y="1677"/>
                  </a:lnTo>
                  <a:lnTo>
                    <a:pt x="783" y="1697"/>
                  </a:lnTo>
                  <a:lnTo>
                    <a:pt x="762" y="1718"/>
                  </a:lnTo>
                  <a:lnTo>
                    <a:pt x="741" y="1737"/>
                  </a:lnTo>
                  <a:lnTo>
                    <a:pt x="722" y="1755"/>
                  </a:lnTo>
                  <a:lnTo>
                    <a:pt x="693" y="1781"/>
                  </a:lnTo>
                  <a:lnTo>
                    <a:pt x="655" y="1817"/>
                  </a:lnTo>
                  <a:lnTo>
                    <a:pt x="622" y="1848"/>
                  </a:lnTo>
                  <a:lnTo>
                    <a:pt x="607" y="1862"/>
                  </a:lnTo>
                  <a:lnTo>
                    <a:pt x="539" y="1926"/>
                  </a:lnTo>
                  <a:lnTo>
                    <a:pt x="542" y="1926"/>
                  </a:lnTo>
                  <a:lnTo>
                    <a:pt x="551" y="1927"/>
                  </a:lnTo>
                  <a:lnTo>
                    <a:pt x="562" y="1930"/>
                  </a:lnTo>
                  <a:lnTo>
                    <a:pt x="573" y="1930"/>
                  </a:lnTo>
                  <a:lnTo>
                    <a:pt x="577" y="1931"/>
                  </a:lnTo>
                  <a:lnTo>
                    <a:pt x="581" y="1932"/>
                  </a:lnTo>
                  <a:lnTo>
                    <a:pt x="585" y="1933"/>
                  </a:lnTo>
                  <a:lnTo>
                    <a:pt x="588" y="1936"/>
                  </a:lnTo>
                  <a:lnTo>
                    <a:pt x="593" y="1939"/>
                  </a:lnTo>
                  <a:lnTo>
                    <a:pt x="595" y="1941"/>
                  </a:lnTo>
                  <a:lnTo>
                    <a:pt x="597" y="1941"/>
                  </a:lnTo>
                  <a:lnTo>
                    <a:pt x="603" y="1941"/>
                  </a:lnTo>
                  <a:lnTo>
                    <a:pt x="607" y="1941"/>
                  </a:lnTo>
                  <a:lnTo>
                    <a:pt x="612" y="1943"/>
                  </a:lnTo>
                  <a:lnTo>
                    <a:pt x="617" y="1944"/>
                  </a:lnTo>
                  <a:lnTo>
                    <a:pt x="621" y="1946"/>
                  </a:lnTo>
                  <a:lnTo>
                    <a:pt x="623" y="1948"/>
                  </a:lnTo>
                  <a:lnTo>
                    <a:pt x="624" y="1950"/>
                  </a:lnTo>
                  <a:lnTo>
                    <a:pt x="625" y="1952"/>
                  </a:lnTo>
                  <a:lnTo>
                    <a:pt x="624" y="1954"/>
                  </a:lnTo>
                  <a:lnTo>
                    <a:pt x="622" y="1960"/>
                  </a:lnTo>
                  <a:lnTo>
                    <a:pt x="620" y="1966"/>
                  </a:lnTo>
                  <a:lnTo>
                    <a:pt x="614" y="1980"/>
                  </a:lnTo>
                  <a:lnTo>
                    <a:pt x="611" y="1988"/>
                  </a:lnTo>
                  <a:lnTo>
                    <a:pt x="610" y="1990"/>
                  </a:lnTo>
                  <a:lnTo>
                    <a:pt x="607" y="1993"/>
                  </a:lnTo>
                  <a:lnTo>
                    <a:pt x="605" y="1997"/>
                  </a:lnTo>
                  <a:lnTo>
                    <a:pt x="603" y="1999"/>
                  </a:lnTo>
                  <a:lnTo>
                    <a:pt x="600" y="2000"/>
                  </a:lnTo>
                  <a:lnTo>
                    <a:pt x="597" y="2001"/>
                  </a:lnTo>
                  <a:lnTo>
                    <a:pt x="591" y="2001"/>
                  </a:lnTo>
                  <a:lnTo>
                    <a:pt x="587" y="2000"/>
                  </a:lnTo>
                  <a:lnTo>
                    <a:pt x="584" y="1998"/>
                  </a:lnTo>
                  <a:lnTo>
                    <a:pt x="581" y="1993"/>
                  </a:lnTo>
                  <a:lnTo>
                    <a:pt x="580" y="1989"/>
                  </a:lnTo>
                  <a:lnTo>
                    <a:pt x="579" y="1984"/>
                  </a:lnTo>
                  <a:lnTo>
                    <a:pt x="579" y="1979"/>
                  </a:lnTo>
                  <a:lnTo>
                    <a:pt x="580" y="1975"/>
                  </a:lnTo>
                  <a:lnTo>
                    <a:pt x="577" y="1978"/>
                  </a:lnTo>
                  <a:lnTo>
                    <a:pt x="574" y="1980"/>
                  </a:lnTo>
                  <a:lnTo>
                    <a:pt x="570" y="1983"/>
                  </a:lnTo>
                  <a:lnTo>
                    <a:pt x="565" y="1984"/>
                  </a:lnTo>
                  <a:lnTo>
                    <a:pt x="560" y="1984"/>
                  </a:lnTo>
                  <a:lnTo>
                    <a:pt x="555" y="1981"/>
                  </a:lnTo>
                  <a:lnTo>
                    <a:pt x="549" y="1978"/>
                  </a:lnTo>
                  <a:lnTo>
                    <a:pt x="544" y="1972"/>
                  </a:lnTo>
                  <a:lnTo>
                    <a:pt x="540" y="1967"/>
                  </a:lnTo>
                  <a:lnTo>
                    <a:pt x="534" y="1964"/>
                  </a:lnTo>
                  <a:lnTo>
                    <a:pt x="528" y="1962"/>
                  </a:lnTo>
                  <a:lnTo>
                    <a:pt x="521" y="1960"/>
                  </a:lnTo>
                  <a:lnTo>
                    <a:pt x="515" y="1959"/>
                  </a:lnTo>
                  <a:lnTo>
                    <a:pt x="509" y="1959"/>
                  </a:lnTo>
                  <a:lnTo>
                    <a:pt x="504" y="1959"/>
                  </a:lnTo>
                  <a:lnTo>
                    <a:pt x="501" y="1960"/>
                  </a:lnTo>
                  <a:lnTo>
                    <a:pt x="496" y="1964"/>
                  </a:lnTo>
                  <a:lnTo>
                    <a:pt x="492" y="1968"/>
                  </a:lnTo>
                  <a:lnTo>
                    <a:pt x="488" y="1974"/>
                  </a:lnTo>
                  <a:lnTo>
                    <a:pt x="484" y="1979"/>
                  </a:lnTo>
                  <a:lnTo>
                    <a:pt x="477" y="1993"/>
                  </a:lnTo>
                  <a:lnTo>
                    <a:pt x="471" y="2011"/>
                  </a:lnTo>
                  <a:lnTo>
                    <a:pt x="470" y="2020"/>
                  </a:lnTo>
                  <a:lnTo>
                    <a:pt x="470" y="2031"/>
                  </a:lnTo>
                  <a:lnTo>
                    <a:pt x="470" y="2042"/>
                  </a:lnTo>
                  <a:lnTo>
                    <a:pt x="468" y="2051"/>
                  </a:lnTo>
                  <a:lnTo>
                    <a:pt x="466" y="2057"/>
                  </a:lnTo>
                  <a:lnTo>
                    <a:pt x="463" y="2062"/>
                  </a:lnTo>
                  <a:lnTo>
                    <a:pt x="460" y="2065"/>
                  </a:lnTo>
                  <a:lnTo>
                    <a:pt x="457" y="2067"/>
                  </a:lnTo>
                  <a:lnTo>
                    <a:pt x="459" y="2068"/>
                  </a:lnTo>
                  <a:lnTo>
                    <a:pt x="461" y="2070"/>
                  </a:lnTo>
                  <a:lnTo>
                    <a:pt x="462" y="2073"/>
                  </a:lnTo>
                  <a:lnTo>
                    <a:pt x="463" y="2077"/>
                  </a:lnTo>
                  <a:lnTo>
                    <a:pt x="463" y="2080"/>
                  </a:lnTo>
                  <a:lnTo>
                    <a:pt x="463" y="2084"/>
                  </a:lnTo>
                  <a:lnTo>
                    <a:pt x="462" y="2089"/>
                  </a:lnTo>
                  <a:lnTo>
                    <a:pt x="460" y="2093"/>
                  </a:lnTo>
                  <a:lnTo>
                    <a:pt x="457" y="2097"/>
                  </a:lnTo>
                  <a:lnTo>
                    <a:pt x="454" y="2099"/>
                  </a:lnTo>
                  <a:lnTo>
                    <a:pt x="451" y="2100"/>
                  </a:lnTo>
                  <a:lnTo>
                    <a:pt x="447" y="2100"/>
                  </a:lnTo>
                  <a:lnTo>
                    <a:pt x="442" y="2099"/>
                  </a:lnTo>
                  <a:lnTo>
                    <a:pt x="440" y="2099"/>
                  </a:lnTo>
                  <a:lnTo>
                    <a:pt x="418" y="2088"/>
                  </a:lnTo>
                  <a:lnTo>
                    <a:pt x="413" y="2084"/>
                  </a:lnTo>
                  <a:lnTo>
                    <a:pt x="410" y="2080"/>
                  </a:lnTo>
                  <a:lnTo>
                    <a:pt x="408" y="2075"/>
                  </a:lnTo>
                  <a:lnTo>
                    <a:pt x="408" y="2069"/>
                  </a:lnTo>
                  <a:lnTo>
                    <a:pt x="410" y="2064"/>
                  </a:lnTo>
                  <a:lnTo>
                    <a:pt x="413" y="2059"/>
                  </a:lnTo>
                  <a:lnTo>
                    <a:pt x="416" y="2057"/>
                  </a:lnTo>
                  <a:lnTo>
                    <a:pt x="419" y="2056"/>
                  </a:lnTo>
                  <a:lnTo>
                    <a:pt x="422" y="2055"/>
                  </a:lnTo>
                  <a:lnTo>
                    <a:pt x="425" y="2055"/>
                  </a:lnTo>
                  <a:lnTo>
                    <a:pt x="427" y="2046"/>
                  </a:lnTo>
                  <a:lnTo>
                    <a:pt x="430" y="2037"/>
                  </a:lnTo>
                  <a:lnTo>
                    <a:pt x="431" y="2032"/>
                  </a:lnTo>
                  <a:lnTo>
                    <a:pt x="434" y="2028"/>
                  </a:lnTo>
                  <a:lnTo>
                    <a:pt x="437" y="2024"/>
                  </a:lnTo>
                  <a:lnTo>
                    <a:pt x="440" y="2020"/>
                  </a:lnTo>
                  <a:lnTo>
                    <a:pt x="445" y="2014"/>
                  </a:lnTo>
                  <a:lnTo>
                    <a:pt x="449" y="2006"/>
                  </a:lnTo>
                  <a:lnTo>
                    <a:pt x="453" y="1999"/>
                  </a:lnTo>
                  <a:lnTo>
                    <a:pt x="456" y="1990"/>
                  </a:lnTo>
                  <a:lnTo>
                    <a:pt x="458" y="1981"/>
                  </a:lnTo>
                  <a:lnTo>
                    <a:pt x="459" y="1974"/>
                  </a:lnTo>
                  <a:lnTo>
                    <a:pt x="459" y="1967"/>
                  </a:lnTo>
                  <a:lnTo>
                    <a:pt x="458" y="1963"/>
                  </a:lnTo>
                  <a:lnTo>
                    <a:pt x="456" y="1963"/>
                  </a:lnTo>
                  <a:lnTo>
                    <a:pt x="451" y="1963"/>
                  </a:lnTo>
                  <a:lnTo>
                    <a:pt x="443" y="1965"/>
                  </a:lnTo>
                  <a:lnTo>
                    <a:pt x="434" y="1967"/>
                  </a:lnTo>
                  <a:lnTo>
                    <a:pt x="423" y="1972"/>
                  </a:lnTo>
                  <a:lnTo>
                    <a:pt x="412" y="1976"/>
                  </a:lnTo>
                  <a:lnTo>
                    <a:pt x="401" y="1981"/>
                  </a:lnTo>
                  <a:lnTo>
                    <a:pt x="391" y="1988"/>
                  </a:lnTo>
                  <a:lnTo>
                    <a:pt x="387" y="1990"/>
                  </a:lnTo>
                  <a:lnTo>
                    <a:pt x="383" y="1992"/>
                  </a:lnTo>
                  <a:lnTo>
                    <a:pt x="378" y="1992"/>
                  </a:lnTo>
                  <a:lnTo>
                    <a:pt x="373" y="1993"/>
                  </a:lnTo>
                  <a:lnTo>
                    <a:pt x="369" y="1992"/>
                  </a:lnTo>
                  <a:lnTo>
                    <a:pt x="365" y="1991"/>
                  </a:lnTo>
                  <a:lnTo>
                    <a:pt x="361" y="1990"/>
                  </a:lnTo>
                  <a:lnTo>
                    <a:pt x="359" y="1988"/>
                  </a:lnTo>
                  <a:lnTo>
                    <a:pt x="359" y="1994"/>
                  </a:lnTo>
                  <a:lnTo>
                    <a:pt x="358" y="2000"/>
                  </a:lnTo>
                  <a:lnTo>
                    <a:pt x="357" y="2003"/>
                  </a:lnTo>
                  <a:lnTo>
                    <a:pt x="354" y="2005"/>
                  </a:lnTo>
                  <a:lnTo>
                    <a:pt x="351" y="2007"/>
                  </a:lnTo>
                  <a:lnTo>
                    <a:pt x="346" y="2010"/>
                  </a:lnTo>
                  <a:lnTo>
                    <a:pt x="341" y="2011"/>
                  </a:lnTo>
                  <a:lnTo>
                    <a:pt x="337" y="2011"/>
                  </a:lnTo>
                  <a:lnTo>
                    <a:pt x="334" y="2010"/>
                  </a:lnTo>
                  <a:lnTo>
                    <a:pt x="331" y="2009"/>
                  </a:lnTo>
                  <a:lnTo>
                    <a:pt x="327" y="2003"/>
                  </a:lnTo>
                  <a:lnTo>
                    <a:pt x="325" y="1997"/>
                  </a:lnTo>
                  <a:lnTo>
                    <a:pt x="321" y="1986"/>
                  </a:lnTo>
                  <a:lnTo>
                    <a:pt x="317" y="1967"/>
                  </a:lnTo>
                  <a:lnTo>
                    <a:pt x="316" y="1965"/>
                  </a:lnTo>
                  <a:lnTo>
                    <a:pt x="316" y="1959"/>
                  </a:lnTo>
                  <a:lnTo>
                    <a:pt x="317" y="1956"/>
                  </a:lnTo>
                  <a:lnTo>
                    <a:pt x="319" y="1952"/>
                  </a:lnTo>
                  <a:lnTo>
                    <a:pt x="321" y="1949"/>
                  </a:lnTo>
                  <a:lnTo>
                    <a:pt x="325" y="1946"/>
                  </a:lnTo>
                  <a:lnTo>
                    <a:pt x="331" y="1945"/>
                  </a:lnTo>
                  <a:lnTo>
                    <a:pt x="335" y="1945"/>
                  </a:lnTo>
                  <a:lnTo>
                    <a:pt x="339" y="1945"/>
                  </a:lnTo>
                  <a:lnTo>
                    <a:pt x="342" y="1947"/>
                  </a:lnTo>
                  <a:lnTo>
                    <a:pt x="347" y="1950"/>
                  </a:lnTo>
                  <a:lnTo>
                    <a:pt x="348" y="1952"/>
                  </a:lnTo>
                  <a:lnTo>
                    <a:pt x="353" y="1950"/>
                  </a:lnTo>
                  <a:lnTo>
                    <a:pt x="368" y="1946"/>
                  </a:lnTo>
                  <a:lnTo>
                    <a:pt x="376" y="1946"/>
                  </a:lnTo>
                  <a:lnTo>
                    <a:pt x="385" y="1946"/>
                  </a:lnTo>
                  <a:lnTo>
                    <a:pt x="396" y="1946"/>
                  </a:lnTo>
                  <a:lnTo>
                    <a:pt x="409" y="1945"/>
                  </a:lnTo>
                  <a:lnTo>
                    <a:pt x="419" y="1943"/>
                  </a:lnTo>
                  <a:lnTo>
                    <a:pt x="430" y="1940"/>
                  </a:lnTo>
                  <a:lnTo>
                    <a:pt x="435" y="1938"/>
                  </a:lnTo>
                  <a:lnTo>
                    <a:pt x="440" y="1936"/>
                  </a:lnTo>
                  <a:lnTo>
                    <a:pt x="444" y="1934"/>
                  </a:lnTo>
                  <a:lnTo>
                    <a:pt x="446" y="1932"/>
                  </a:lnTo>
                  <a:lnTo>
                    <a:pt x="447" y="1930"/>
                  </a:lnTo>
                  <a:lnTo>
                    <a:pt x="448" y="1927"/>
                  </a:lnTo>
                  <a:lnTo>
                    <a:pt x="448" y="1924"/>
                  </a:lnTo>
                  <a:lnTo>
                    <a:pt x="447" y="1922"/>
                  </a:lnTo>
                  <a:lnTo>
                    <a:pt x="444" y="1915"/>
                  </a:lnTo>
                  <a:lnTo>
                    <a:pt x="440" y="1910"/>
                  </a:lnTo>
                  <a:lnTo>
                    <a:pt x="434" y="1906"/>
                  </a:lnTo>
                  <a:lnTo>
                    <a:pt x="428" y="1900"/>
                  </a:lnTo>
                  <a:lnTo>
                    <a:pt x="422" y="1898"/>
                  </a:lnTo>
                  <a:lnTo>
                    <a:pt x="417" y="1896"/>
                  </a:lnTo>
                  <a:lnTo>
                    <a:pt x="406" y="1894"/>
                  </a:lnTo>
                  <a:lnTo>
                    <a:pt x="395" y="1890"/>
                  </a:lnTo>
                  <a:lnTo>
                    <a:pt x="391" y="1886"/>
                  </a:lnTo>
                  <a:lnTo>
                    <a:pt x="387" y="1883"/>
                  </a:lnTo>
                  <a:lnTo>
                    <a:pt x="385" y="1880"/>
                  </a:lnTo>
                  <a:lnTo>
                    <a:pt x="384" y="1874"/>
                  </a:lnTo>
                  <a:lnTo>
                    <a:pt x="379" y="1878"/>
                  </a:lnTo>
                  <a:lnTo>
                    <a:pt x="373" y="1880"/>
                  </a:lnTo>
                  <a:lnTo>
                    <a:pt x="367" y="1880"/>
                  </a:lnTo>
                  <a:lnTo>
                    <a:pt x="362" y="1878"/>
                  </a:lnTo>
                  <a:lnTo>
                    <a:pt x="360" y="1877"/>
                  </a:lnTo>
                  <a:lnTo>
                    <a:pt x="358" y="1874"/>
                  </a:lnTo>
                  <a:lnTo>
                    <a:pt x="356" y="1872"/>
                  </a:lnTo>
                  <a:lnTo>
                    <a:pt x="355" y="1869"/>
                  </a:lnTo>
                  <a:lnTo>
                    <a:pt x="355" y="1867"/>
                  </a:lnTo>
                  <a:lnTo>
                    <a:pt x="355" y="1864"/>
                  </a:lnTo>
                  <a:lnTo>
                    <a:pt x="355" y="1859"/>
                  </a:lnTo>
                  <a:lnTo>
                    <a:pt x="357" y="1856"/>
                  </a:lnTo>
                  <a:lnTo>
                    <a:pt x="369" y="1830"/>
                  </a:lnTo>
                  <a:lnTo>
                    <a:pt x="373" y="1825"/>
                  </a:lnTo>
                  <a:lnTo>
                    <a:pt x="378" y="1822"/>
                  </a:lnTo>
                  <a:lnTo>
                    <a:pt x="383" y="1821"/>
                  </a:lnTo>
                  <a:lnTo>
                    <a:pt x="388" y="1822"/>
                  </a:lnTo>
                  <a:lnTo>
                    <a:pt x="392" y="1825"/>
                  </a:lnTo>
                  <a:lnTo>
                    <a:pt x="395" y="1829"/>
                  </a:lnTo>
                  <a:lnTo>
                    <a:pt x="398" y="1833"/>
                  </a:lnTo>
                  <a:lnTo>
                    <a:pt x="398" y="1840"/>
                  </a:lnTo>
                  <a:lnTo>
                    <a:pt x="402" y="1840"/>
                  </a:lnTo>
                  <a:lnTo>
                    <a:pt x="406" y="1841"/>
                  </a:lnTo>
                  <a:lnTo>
                    <a:pt x="410" y="1842"/>
                  </a:lnTo>
                  <a:lnTo>
                    <a:pt x="414" y="1844"/>
                  </a:lnTo>
                  <a:lnTo>
                    <a:pt x="422" y="1852"/>
                  </a:lnTo>
                  <a:lnTo>
                    <a:pt x="431" y="1861"/>
                  </a:lnTo>
                  <a:lnTo>
                    <a:pt x="437" y="1868"/>
                  </a:lnTo>
                  <a:lnTo>
                    <a:pt x="442" y="1875"/>
                  </a:lnTo>
                  <a:lnTo>
                    <a:pt x="449" y="1882"/>
                  </a:lnTo>
                  <a:lnTo>
                    <a:pt x="456" y="1888"/>
                  </a:lnTo>
                  <a:lnTo>
                    <a:pt x="463" y="1894"/>
                  </a:lnTo>
                  <a:lnTo>
                    <a:pt x="471" y="1898"/>
                  </a:lnTo>
                  <a:lnTo>
                    <a:pt x="475" y="1899"/>
                  </a:lnTo>
                  <a:lnTo>
                    <a:pt x="480" y="1900"/>
                  </a:lnTo>
                  <a:lnTo>
                    <a:pt x="484" y="1900"/>
                  </a:lnTo>
                  <a:lnTo>
                    <a:pt x="489" y="1900"/>
                  </a:lnTo>
                  <a:lnTo>
                    <a:pt x="493" y="1898"/>
                  </a:lnTo>
                  <a:lnTo>
                    <a:pt x="499" y="1895"/>
                  </a:lnTo>
                  <a:lnTo>
                    <a:pt x="508" y="1888"/>
                  </a:lnTo>
                  <a:lnTo>
                    <a:pt x="517" y="1881"/>
                  </a:lnTo>
                  <a:lnTo>
                    <a:pt x="536" y="1865"/>
                  </a:lnTo>
                  <a:lnTo>
                    <a:pt x="552" y="1851"/>
                  </a:lnTo>
                  <a:lnTo>
                    <a:pt x="563" y="1839"/>
                  </a:lnTo>
                  <a:lnTo>
                    <a:pt x="581" y="1819"/>
                  </a:lnTo>
                  <a:lnTo>
                    <a:pt x="603" y="1794"/>
                  </a:lnTo>
                  <a:lnTo>
                    <a:pt x="626" y="1766"/>
                  </a:lnTo>
                  <a:lnTo>
                    <a:pt x="650" y="1739"/>
                  </a:lnTo>
                  <a:lnTo>
                    <a:pt x="671" y="1714"/>
                  </a:lnTo>
                  <a:lnTo>
                    <a:pt x="687" y="1695"/>
                  </a:lnTo>
                  <a:lnTo>
                    <a:pt x="697" y="1683"/>
                  </a:lnTo>
                  <a:lnTo>
                    <a:pt x="704" y="1673"/>
                  </a:lnTo>
                  <a:lnTo>
                    <a:pt x="714" y="1660"/>
                  </a:lnTo>
                  <a:lnTo>
                    <a:pt x="726" y="1644"/>
                  </a:lnTo>
                  <a:lnTo>
                    <a:pt x="740" y="1626"/>
                  </a:lnTo>
                  <a:lnTo>
                    <a:pt x="749" y="1623"/>
                  </a:lnTo>
                  <a:lnTo>
                    <a:pt x="758" y="1621"/>
                  </a:lnTo>
                  <a:lnTo>
                    <a:pt x="766" y="1618"/>
                  </a:lnTo>
                  <a:lnTo>
                    <a:pt x="772" y="1617"/>
                  </a:lnTo>
                  <a:lnTo>
                    <a:pt x="782" y="1611"/>
                  </a:lnTo>
                  <a:lnTo>
                    <a:pt x="793" y="1605"/>
                  </a:lnTo>
                  <a:lnTo>
                    <a:pt x="804" y="1597"/>
                  </a:lnTo>
                  <a:lnTo>
                    <a:pt x="816" y="1589"/>
                  </a:lnTo>
                  <a:lnTo>
                    <a:pt x="812" y="1601"/>
                  </a:lnTo>
                  <a:lnTo>
                    <a:pt x="808" y="1614"/>
                  </a:lnTo>
                  <a:lnTo>
                    <a:pt x="805" y="1626"/>
                  </a:lnTo>
                  <a:lnTo>
                    <a:pt x="803" y="1636"/>
                  </a:lnTo>
                  <a:close/>
                  <a:moveTo>
                    <a:pt x="862" y="1649"/>
                  </a:moveTo>
                  <a:lnTo>
                    <a:pt x="850" y="1660"/>
                  </a:lnTo>
                  <a:lnTo>
                    <a:pt x="839" y="1672"/>
                  </a:lnTo>
                  <a:lnTo>
                    <a:pt x="830" y="1684"/>
                  </a:lnTo>
                  <a:lnTo>
                    <a:pt x="821" y="1694"/>
                  </a:lnTo>
                  <a:lnTo>
                    <a:pt x="819" y="1680"/>
                  </a:lnTo>
                  <a:lnTo>
                    <a:pt x="818" y="1660"/>
                  </a:lnTo>
                  <a:lnTo>
                    <a:pt x="818" y="1650"/>
                  </a:lnTo>
                  <a:lnTo>
                    <a:pt x="818" y="1640"/>
                  </a:lnTo>
                  <a:lnTo>
                    <a:pt x="819" y="1630"/>
                  </a:lnTo>
                  <a:lnTo>
                    <a:pt x="821" y="1620"/>
                  </a:lnTo>
                  <a:lnTo>
                    <a:pt x="828" y="1592"/>
                  </a:lnTo>
                  <a:lnTo>
                    <a:pt x="838" y="1560"/>
                  </a:lnTo>
                  <a:lnTo>
                    <a:pt x="845" y="1541"/>
                  </a:lnTo>
                  <a:lnTo>
                    <a:pt x="852" y="1523"/>
                  </a:lnTo>
                  <a:lnTo>
                    <a:pt x="860" y="1504"/>
                  </a:lnTo>
                  <a:lnTo>
                    <a:pt x="869" y="1484"/>
                  </a:lnTo>
                  <a:lnTo>
                    <a:pt x="856" y="1505"/>
                  </a:lnTo>
                  <a:lnTo>
                    <a:pt x="845" y="1526"/>
                  </a:lnTo>
                  <a:lnTo>
                    <a:pt x="834" y="1547"/>
                  </a:lnTo>
                  <a:lnTo>
                    <a:pt x="825" y="1567"/>
                  </a:lnTo>
                  <a:lnTo>
                    <a:pt x="814" y="1573"/>
                  </a:lnTo>
                  <a:lnTo>
                    <a:pt x="804" y="1578"/>
                  </a:lnTo>
                  <a:lnTo>
                    <a:pt x="794" y="1582"/>
                  </a:lnTo>
                  <a:lnTo>
                    <a:pt x="784" y="1587"/>
                  </a:lnTo>
                  <a:lnTo>
                    <a:pt x="765" y="1594"/>
                  </a:lnTo>
                  <a:lnTo>
                    <a:pt x="745" y="1601"/>
                  </a:lnTo>
                  <a:lnTo>
                    <a:pt x="736" y="1604"/>
                  </a:lnTo>
                  <a:lnTo>
                    <a:pt x="727" y="1606"/>
                  </a:lnTo>
                  <a:lnTo>
                    <a:pt x="719" y="1607"/>
                  </a:lnTo>
                  <a:lnTo>
                    <a:pt x="713" y="1607"/>
                  </a:lnTo>
                  <a:lnTo>
                    <a:pt x="725" y="1588"/>
                  </a:lnTo>
                  <a:lnTo>
                    <a:pt x="737" y="1569"/>
                  </a:lnTo>
                  <a:lnTo>
                    <a:pt x="743" y="1558"/>
                  </a:lnTo>
                  <a:lnTo>
                    <a:pt x="749" y="1548"/>
                  </a:lnTo>
                  <a:lnTo>
                    <a:pt x="755" y="1534"/>
                  </a:lnTo>
                  <a:lnTo>
                    <a:pt x="762" y="1517"/>
                  </a:lnTo>
                  <a:lnTo>
                    <a:pt x="772" y="1497"/>
                  </a:lnTo>
                  <a:lnTo>
                    <a:pt x="785" y="1473"/>
                  </a:lnTo>
                  <a:lnTo>
                    <a:pt x="801" y="1447"/>
                  </a:lnTo>
                  <a:lnTo>
                    <a:pt x="821" y="1419"/>
                  </a:lnTo>
                  <a:lnTo>
                    <a:pt x="842" y="1390"/>
                  </a:lnTo>
                  <a:lnTo>
                    <a:pt x="865" y="1361"/>
                  </a:lnTo>
                  <a:lnTo>
                    <a:pt x="890" y="1331"/>
                  </a:lnTo>
                  <a:lnTo>
                    <a:pt x="916" y="1304"/>
                  </a:lnTo>
                  <a:lnTo>
                    <a:pt x="927" y="1328"/>
                  </a:lnTo>
                  <a:lnTo>
                    <a:pt x="933" y="1343"/>
                  </a:lnTo>
                  <a:lnTo>
                    <a:pt x="938" y="1359"/>
                  </a:lnTo>
                  <a:lnTo>
                    <a:pt x="943" y="1377"/>
                  </a:lnTo>
                  <a:lnTo>
                    <a:pt x="948" y="1396"/>
                  </a:lnTo>
                  <a:lnTo>
                    <a:pt x="949" y="1397"/>
                  </a:lnTo>
                  <a:lnTo>
                    <a:pt x="951" y="1398"/>
                  </a:lnTo>
                  <a:lnTo>
                    <a:pt x="952" y="1398"/>
                  </a:lnTo>
                  <a:lnTo>
                    <a:pt x="954" y="1397"/>
                  </a:lnTo>
                  <a:lnTo>
                    <a:pt x="958" y="1395"/>
                  </a:lnTo>
                  <a:lnTo>
                    <a:pt x="962" y="1390"/>
                  </a:lnTo>
                  <a:lnTo>
                    <a:pt x="962" y="1391"/>
                  </a:lnTo>
                  <a:lnTo>
                    <a:pt x="965" y="1407"/>
                  </a:lnTo>
                  <a:lnTo>
                    <a:pt x="968" y="1422"/>
                  </a:lnTo>
                  <a:lnTo>
                    <a:pt x="971" y="1436"/>
                  </a:lnTo>
                  <a:lnTo>
                    <a:pt x="976" y="1450"/>
                  </a:lnTo>
                  <a:lnTo>
                    <a:pt x="979" y="1458"/>
                  </a:lnTo>
                  <a:lnTo>
                    <a:pt x="982" y="1467"/>
                  </a:lnTo>
                  <a:lnTo>
                    <a:pt x="985" y="1475"/>
                  </a:lnTo>
                  <a:lnTo>
                    <a:pt x="988" y="1484"/>
                  </a:lnTo>
                  <a:lnTo>
                    <a:pt x="989" y="1485"/>
                  </a:lnTo>
                  <a:lnTo>
                    <a:pt x="989" y="1487"/>
                  </a:lnTo>
                  <a:lnTo>
                    <a:pt x="984" y="1502"/>
                  </a:lnTo>
                  <a:lnTo>
                    <a:pt x="978" y="1516"/>
                  </a:lnTo>
                  <a:lnTo>
                    <a:pt x="971" y="1530"/>
                  </a:lnTo>
                  <a:lnTo>
                    <a:pt x="963" y="1543"/>
                  </a:lnTo>
                  <a:lnTo>
                    <a:pt x="954" y="1556"/>
                  </a:lnTo>
                  <a:lnTo>
                    <a:pt x="946" y="1568"/>
                  </a:lnTo>
                  <a:lnTo>
                    <a:pt x="936" y="1580"/>
                  </a:lnTo>
                  <a:lnTo>
                    <a:pt x="927" y="1591"/>
                  </a:lnTo>
                  <a:lnTo>
                    <a:pt x="908" y="1610"/>
                  </a:lnTo>
                  <a:lnTo>
                    <a:pt x="890" y="1627"/>
                  </a:lnTo>
                  <a:lnTo>
                    <a:pt x="874" y="1640"/>
                  </a:lnTo>
                  <a:lnTo>
                    <a:pt x="862" y="1649"/>
                  </a:lnTo>
                  <a:close/>
                  <a:moveTo>
                    <a:pt x="1017" y="1539"/>
                  </a:moveTo>
                  <a:lnTo>
                    <a:pt x="1015" y="1528"/>
                  </a:lnTo>
                  <a:lnTo>
                    <a:pt x="1013" y="1517"/>
                  </a:lnTo>
                  <a:lnTo>
                    <a:pt x="1009" y="1505"/>
                  </a:lnTo>
                  <a:lnTo>
                    <a:pt x="1005" y="1494"/>
                  </a:lnTo>
                  <a:lnTo>
                    <a:pt x="995" y="1469"/>
                  </a:lnTo>
                  <a:lnTo>
                    <a:pt x="986" y="1444"/>
                  </a:lnTo>
                  <a:lnTo>
                    <a:pt x="982" y="1430"/>
                  </a:lnTo>
                  <a:lnTo>
                    <a:pt x="979" y="1412"/>
                  </a:lnTo>
                  <a:lnTo>
                    <a:pt x="975" y="1394"/>
                  </a:lnTo>
                  <a:lnTo>
                    <a:pt x="972" y="1375"/>
                  </a:lnTo>
                  <a:lnTo>
                    <a:pt x="978" y="1361"/>
                  </a:lnTo>
                  <a:lnTo>
                    <a:pt x="983" y="1342"/>
                  </a:lnTo>
                  <a:lnTo>
                    <a:pt x="989" y="1322"/>
                  </a:lnTo>
                  <a:lnTo>
                    <a:pt x="994" y="1303"/>
                  </a:lnTo>
                  <a:lnTo>
                    <a:pt x="1003" y="1328"/>
                  </a:lnTo>
                  <a:lnTo>
                    <a:pt x="1011" y="1354"/>
                  </a:lnTo>
                  <a:lnTo>
                    <a:pt x="1018" y="1379"/>
                  </a:lnTo>
                  <a:lnTo>
                    <a:pt x="1024" y="1399"/>
                  </a:lnTo>
                  <a:lnTo>
                    <a:pt x="1024" y="1401"/>
                  </a:lnTo>
                  <a:lnTo>
                    <a:pt x="1026" y="1402"/>
                  </a:lnTo>
                  <a:lnTo>
                    <a:pt x="1027" y="1402"/>
                  </a:lnTo>
                  <a:lnTo>
                    <a:pt x="1029" y="1402"/>
                  </a:lnTo>
                  <a:lnTo>
                    <a:pt x="1034" y="1398"/>
                  </a:lnTo>
                  <a:lnTo>
                    <a:pt x="1040" y="1394"/>
                  </a:lnTo>
                  <a:lnTo>
                    <a:pt x="1047" y="1388"/>
                  </a:lnTo>
                  <a:lnTo>
                    <a:pt x="1053" y="1380"/>
                  </a:lnTo>
                  <a:lnTo>
                    <a:pt x="1059" y="1373"/>
                  </a:lnTo>
                  <a:lnTo>
                    <a:pt x="1064" y="1366"/>
                  </a:lnTo>
                  <a:lnTo>
                    <a:pt x="1063" y="1382"/>
                  </a:lnTo>
                  <a:lnTo>
                    <a:pt x="1063" y="1398"/>
                  </a:lnTo>
                  <a:lnTo>
                    <a:pt x="1063" y="1415"/>
                  </a:lnTo>
                  <a:lnTo>
                    <a:pt x="1061" y="1429"/>
                  </a:lnTo>
                  <a:lnTo>
                    <a:pt x="1059" y="1439"/>
                  </a:lnTo>
                  <a:lnTo>
                    <a:pt x="1056" y="1452"/>
                  </a:lnTo>
                  <a:lnTo>
                    <a:pt x="1052" y="1467"/>
                  </a:lnTo>
                  <a:lnTo>
                    <a:pt x="1047" y="1482"/>
                  </a:lnTo>
                  <a:lnTo>
                    <a:pt x="1041" y="1497"/>
                  </a:lnTo>
                  <a:lnTo>
                    <a:pt x="1034" y="1511"/>
                  </a:lnTo>
                  <a:lnTo>
                    <a:pt x="1026" y="1526"/>
                  </a:lnTo>
                  <a:lnTo>
                    <a:pt x="1017" y="1539"/>
                  </a:lnTo>
                  <a:close/>
                  <a:moveTo>
                    <a:pt x="1080" y="1761"/>
                  </a:moveTo>
                  <a:lnTo>
                    <a:pt x="1059" y="1782"/>
                  </a:lnTo>
                  <a:lnTo>
                    <a:pt x="1038" y="1805"/>
                  </a:lnTo>
                  <a:lnTo>
                    <a:pt x="1028" y="1816"/>
                  </a:lnTo>
                  <a:lnTo>
                    <a:pt x="1019" y="1827"/>
                  </a:lnTo>
                  <a:lnTo>
                    <a:pt x="1012" y="1837"/>
                  </a:lnTo>
                  <a:lnTo>
                    <a:pt x="1006" y="1845"/>
                  </a:lnTo>
                  <a:lnTo>
                    <a:pt x="1001" y="1856"/>
                  </a:lnTo>
                  <a:lnTo>
                    <a:pt x="997" y="1866"/>
                  </a:lnTo>
                  <a:lnTo>
                    <a:pt x="994" y="1875"/>
                  </a:lnTo>
                  <a:lnTo>
                    <a:pt x="993" y="1885"/>
                  </a:lnTo>
                  <a:lnTo>
                    <a:pt x="993" y="1894"/>
                  </a:lnTo>
                  <a:lnTo>
                    <a:pt x="995" y="1904"/>
                  </a:lnTo>
                  <a:lnTo>
                    <a:pt x="999" y="1912"/>
                  </a:lnTo>
                  <a:lnTo>
                    <a:pt x="1005" y="1920"/>
                  </a:lnTo>
                  <a:lnTo>
                    <a:pt x="994" y="1925"/>
                  </a:lnTo>
                  <a:lnTo>
                    <a:pt x="982" y="1930"/>
                  </a:lnTo>
                  <a:lnTo>
                    <a:pt x="975" y="1931"/>
                  </a:lnTo>
                  <a:lnTo>
                    <a:pt x="968" y="1932"/>
                  </a:lnTo>
                  <a:lnTo>
                    <a:pt x="961" y="1932"/>
                  </a:lnTo>
                  <a:lnTo>
                    <a:pt x="954" y="1931"/>
                  </a:lnTo>
                  <a:lnTo>
                    <a:pt x="944" y="1927"/>
                  </a:lnTo>
                  <a:lnTo>
                    <a:pt x="935" y="1923"/>
                  </a:lnTo>
                  <a:lnTo>
                    <a:pt x="926" y="1918"/>
                  </a:lnTo>
                  <a:lnTo>
                    <a:pt x="919" y="1911"/>
                  </a:lnTo>
                  <a:lnTo>
                    <a:pt x="913" y="1904"/>
                  </a:lnTo>
                  <a:lnTo>
                    <a:pt x="908" y="1894"/>
                  </a:lnTo>
                  <a:lnTo>
                    <a:pt x="905" y="1884"/>
                  </a:lnTo>
                  <a:lnTo>
                    <a:pt x="903" y="1873"/>
                  </a:lnTo>
                  <a:lnTo>
                    <a:pt x="903" y="1862"/>
                  </a:lnTo>
                  <a:lnTo>
                    <a:pt x="904" y="1852"/>
                  </a:lnTo>
                  <a:lnTo>
                    <a:pt x="907" y="1841"/>
                  </a:lnTo>
                  <a:lnTo>
                    <a:pt x="912" y="1828"/>
                  </a:lnTo>
                  <a:lnTo>
                    <a:pt x="919" y="1816"/>
                  </a:lnTo>
                  <a:lnTo>
                    <a:pt x="927" y="1803"/>
                  </a:lnTo>
                  <a:lnTo>
                    <a:pt x="936" y="1789"/>
                  </a:lnTo>
                  <a:lnTo>
                    <a:pt x="947" y="1775"/>
                  </a:lnTo>
                  <a:lnTo>
                    <a:pt x="971" y="1748"/>
                  </a:lnTo>
                  <a:lnTo>
                    <a:pt x="993" y="1723"/>
                  </a:lnTo>
                  <a:lnTo>
                    <a:pt x="1002" y="1711"/>
                  </a:lnTo>
                  <a:lnTo>
                    <a:pt x="1010" y="1699"/>
                  </a:lnTo>
                  <a:lnTo>
                    <a:pt x="1017" y="1688"/>
                  </a:lnTo>
                  <a:lnTo>
                    <a:pt x="1023" y="1676"/>
                  </a:lnTo>
                  <a:lnTo>
                    <a:pt x="1027" y="1666"/>
                  </a:lnTo>
                  <a:lnTo>
                    <a:pt x="1032" y="1654"/>
                  </a:lnTo>
                  <a:lnTo>
                    <a:pt x="1035" y="1640"/>
                  </a:lnTo>
                  <a:lnTo>
                    <a:pt x="1037" y="1624"/>
                  </a:lnTo>
                  <a:lnTo>
                    <a:pt x="1041" y="1643"/>
                  </a:lnTo>
                  <a:lnTo>
                    <a:pt x="1044" y="1660"/>
                  </a:lnTo>
                  <a:lnTo>
                    <a:pt x="1047" y="1677"/>
                  </a:lnTo>
                  <a:lnTo>
                    <a:pt x="1048" y="1697"/>
                  </a:lnTo>
                  <a:lnTo>
                    <a:pt x="1049" y="1700"/>
                  </a:lnTo>
                  <a:lnTo>
                    <a:pt x="1050" y="1702"/>
                  </a:lnTo>
                  <a:lnTo>
                    <a:pt x="1051" y="1705"/>
                  </a:lnTo>
                  <a:lnTo>
                    <a:pt x="1054" y="1705"/>
                  </a:lnTo>
                  <a:lnTo>
                    <a:pt x="1059" y="1703"/>
                  </a:lnTo>
                  <a:lnTo>
                    <a:pt x="1066" y="1700"/>
                  </a:lnTo>
                  <a:lnTo>
                    <a:pt x="1073" y="1695"/>
                  </a:lnTo>
                  <a:lnTo>
                    <a:pt x="1080" y="1687"/>
                  </a:lnTo>
                  <a:lnTo>
                    <a:pt x="1087" y="1680"/>
                  </a:lnTo>
                  <a:lnTo>
                    <a:pt x="1093" y="1672"/>
                  </a:lnTo>
                  <a:lnTo>
                    <a:pt x="1095" y="1667"/>
                  </a:lnTo>
                  <a:lnTo>
                    <a:pt x="1097" y="1661"/>
                  </a:lnTo>
                  <a:lnTo>
                    <a:pt x="1099" y="1675"/>
                  </a:lnTo>
                  <a:lnTo>
                    <a:pt x="1102" y="1688"/>
                  </a:lnTo>
                  <a:lnTo>
                    <a:pt x="1104" y="1697"/>
                  </a:lnTo>
                  <a:lnTo>
                    <a:pt x="1106" y="1706"/>
                  </a:lnTo>
                  <a:lnTo>
                    <a:pt x="1109" y="1714"/>
                  </a:lnTo>
                  <a:lnTo>
                    <a:pt x="1111" y="1723"/>
                  </a:lnTo>
                  <a:lnTo>
                    <a:pt x="1108" y="1728"/>
                  </a:lnTo>
                  <a:lnTo>
                    <a:pt x="1105" y="1733"/>
                  </a:lnTo>
                  <a:lnTo>
                    <a:pt x="1101" y="1738"/>
                  </a:lnTo>
                  <a:lnTo>
                    <a:pt x="1097" y="1742"/>
                  </a:lnTo>
                  <a:lnTo>
                    <a:pt x="1088" y="1752"/>
                  </a:lnTo>
                  <a:lnTo>
                    <a:pt x="1080" y="1761"/>
                  </a:lnTo>
                  <a:close/>
                  <a:moveTo>
                    <a:pt x="922" y="2164"/>
                  </a:moveTo>
                  <a:lnTo>
                    <a:pt x="912" y="2179"/>
                  </a:lnTo>
                  <a:lnTo>
                    <a:pt x="903" y="2192"/>
                  </a:lnTo>
                  <a:lnTo>
                    <a:pt x="898" y="2198"/>
                  </a:lnTo>
                  <a:lnTo>
                    <a:pt x="893" y="2202"/>
                  </a:lnTo>
                  <a:lnTo>
                    <a:pt x="888" y="2207"/>
                  </a:lnTo>
                  <a:lnTo>
                    <a:pt x="882" y="2210"/>
                  </a:lnTo>
                  <a:lnTo>
                    <a:pt x="865" y="2215"/>
                  </a:lnTo>
                  <a:lnTo>
                    <a:pt x="851" y="2218"/>
                  </a:lnTo>
                  <a:lnTo>
                    <a:pt x="839" y="2222"/>
                  </a:lnTo>
                  <a:lnTo>
                    <a:pt x="827" y="2224"/>
                  </a:lnTo>
                  <a:lnTo>
                    <a:pt x="816" y="2225"/>
                  </a:lnTo>
                  <a:lnTo>
                    <a:pt x="804" y="2227"/>
                  </a:lnTo>
                  <a:lnTo>
                    <a:pt x="790" y="2231"/>
                  </a:lnTo>
                  <a:lnTo>
                    <a:pt x="775" y="2237"/>
                  </a:lnTo>
                  <a:lnTo>
                    <a:pt x="765" y="2242"/>
                  </a:lnTo>
                  <a:lnTo>
                    <a:pt x="752" y="2249"/>
                  </a:lnTo>
                  <a:lnTo>
                    <a:pt x="746" y="2253"/>
                  </a:lnTo>
                  <a:lnTo>
                    <a:pt x="740" y="2258"/>
                  </a:lnTo>
                  <a:lnTo>
                    <a:pt x="734" y="2264"/>
                  </a:lnTo>
                  <a:lnTo>
                    <a:pt x="728" y="2270"/>
                  </a:lnTo>
                  <a:lnTo>
                    <a:pt x="726" y="2262"/>
                  </a:lnTo>
                  <a:lnTo>
                    <a:pt x="722" y="2250"/>
                  </a:lnTo>
                  <a:lnTo>
                    <a:pt x="721" y="2242"/>
                  </a:lnTo>
                  <a:lnTo>
                    <a:pt x="720" y="2234"/>
                  </a:lnTo>
                  <a:lnTo>
                    <a:pt x="720" y="2223"/>
                  </a:lnTo>
                  <a:lnTo>
                    <a:pt x="722" y="2210"/>
                  </a:lnTo>
                  <a:lnTo>
                    <a:pt x="724" y="2202"/>
                  </a:lnTo>
                  <a:lnTo>
                    <a:pt x="726" y="2194"/>
                  </a:lnTo>
                  <a:lnTo>
                    <a:pt x="730" y="2187"/>
                  </a:lnTo>
                  <a:lnTo>
                    <a:pt x="733" y="2179"/>
                  </a:lnTo>
                  <a:lnTo>
                    <a:pt x="738" y="2173"/>
                  </a:lnTo>
                  <a:lnTo>
                    <a:pt x="742" y="2166"/>
                  </a:lnTo>
                  <a:lnTo>
                    <a:pt x="747" y="2161"/>
                  </a:lnTo>
                  <a:lnTo>
                    <a:pt x="753" y="2155"/>
                  </a:lnTo>
                  <a:lnTo>
                    <a:pt x="765" y="2145"/>
                  </a:lnTo>
                  <a:lnTo>
                    <a:pt x="778" y="2136"/>
                  </a:lnTo>
                  <a:lnTo>
                    <a:pt x="792" y="2130"/>
                  </a:lnTo>
                  <a:lnTo>
                    <a:pt x="806" y="2125"/>
                  </a:lnTo>
                  <a:lnTo>
                    <a:pt x="821" y="2122"/>
                  </a:lnTo>
                  <a:lnTo>
                    <a:pt x="836" y="2118"/>
                  </a:lnTo>
                  <a:lnTo>
                    <a:pt x="854" y="2112"/>
                  </a:lnTo>
                  <a:lnTo>
                    <a:pt x="873" y="2106"/>
                  </a:lnTo>
                  <a:lnTo>
                    <a:pt x="893" y="2098"/>
                  </a:lnTo>
                  <a:lnTo>
                    <a:pt x="915" y="2091"/>
                  </a:lnTo>
                  <a:lnTo>
                    <a:pt x="938" y="2081"/>
                  </a:lnTo>
                  <a:lnTo>
                    <a:pt x="962" y="2069"/>
                  </a:lnTo>
                  <a:lnTo>
                    <a:pt x="955" y="2078"/>
                  </a:lnTo>
                  <a:lnTo>
                    <a:pt x="948" y="2085"/>
                  </a:lnTo>
                  <a:lnTo>
                    <a:pt x="941" y="2095"/>
                  </a:lnTo>
                  <a:lnTo>
                    <a:pt x="935" y="2106"/>
                  </a:lnTo>
                  <a:lnTo>
                    <a:pt x="929" y="2118"/>
                  </a:lnTo>
                  <a:lnTo>
                    <a:pt x="925" y="2131"/>
                  </a:lnTo>
                  <a:lnTo>
                    <a:pt x="924" y="2138"/>
                  </a:lnTo>
                  <a:lnTo>
                    <a:pt x="923" y="2146"/>
                  </a:lnTo>
                  <a:lnTo>
                    <a:pt x="922" y="2155"/>
                  </a:lnTo>
                  <a:lnTo>
                    <a:pt x="922" y="2164"/>
                  </a:lnTo>
                  <a:close/>
                  <a:moveTo>
                    <a:pt x="1177" y="2406"/>
                  </a:moveTo>
                  <a:lnTo>
                    <a:pt x="1174" y="2421"/>
                  </a:lnTo>
                  <a:lnTo>
                    <a:pt x="1168" y="2438"/>
                  </a:lnTo>
                  <a:lnTo>
                    <a:pt x="1161" y="2454"/>
                  </a:lnTo>
                  <a:lnTo>
                    <a:pt x="1154" y="2472"/>
                  </a:lnTo>
                  <a:lnTo>
                    <a:pt x="1146" y="2487"/>
                  </a:lnTo>
                  <a:lnTo>
                    <a:pt x="1138" y="2500"/>
                  </a:lnTo>
                  <a:lnTo>
                    <a:pt x="1131" y="2511"/>
                  </a:lnTo>
                  <a:lnTo>
                    <a:pt x="1124" y="2518"/>
                  </a:lnTo>
                  <a:lnTo>
                    <a:pt x="1116" y="2508"/>
                  </a:lnTo>
                  <a:lnTo>
                    <a:pt x="1107" y="2499"/>
                  </a:lnTo>
                  <a:lnTo>
                    <a:pt x="1098" y="2488"/>
                  </a:lnTo>
                  <a:lnTo>
                    <a:pt x="1090" y="2475"/>
                  </a:lnTo>
                  <a:lnTo>
                    <a:pt x="1086" y="2467"/>
                  </a:lnTo>
                  <a:lnTo>
                    <a:pt x="1082" y="2459"/>
                  </a:lnTo>
                  <a:lnTo>
                    <a:pt x="1079" y="2450"/>
                  </a:lnTo>
                  <a:lnTo>
                    <a:pt x="1076" y="2440"/>
                  </a:lnTo>
                  <a:lnTo>
                    <a:pt x="1073" y="2428"/>
                  </a:lnTo>
                  <a:lnTo>
                    <a:pt x="1071" y="2416"/>
                  </a:lnTo>
                  <a:lnTo>
                    <a:pt x="1070" y="2403"/>
                  </a:lnTo>
                  <a:lnTo>
                    <a:pt x="1069" y="2388"/>
                  </a:lnTo>
                  <a:lnTo>
                    <a:pt x="1069" y="2374"/>
                  </a:lnTo>
                  <a:lnTo>
                    <a:pt x="1069" y="2358"/>
                  </a:lnTo>
                  <a:lnTo>
                    <a:pt x="1070" y="2341"/>
                  </a:lnTo>
                  <a:lnTo>
                    <a:pt x="1071" y="2323"/>
                  </a:lnTo>
                  <a:lnTo>
                    <a:pt x="1078" y="2317"/>
                  </a:lnTo>
                  <a:lnTo>
                    <a:pt x="1084" y="2309"/>
                  </a:lnTo>
                  <a:lnTo>
                    <a:pt x="1089" y="2302"/>
                  </a:lnTo>
                  <a:lnTo>
                    <a:pt x="1094" y="2293"/>
                  </a:lnTo>
                  <a:lnTo>
                    <a:pt x="1101" y="2278"/>
                  </a:lnTo>
                  <a:lnTo>
                    <a:pt x="1107" y="2263"/>
                  </a:lnTo>
                  <a:lnTo>
                    <a:pt x="1114" y="2238"/>
                  </a:lnTo>
                  <a:lnTo>
                    <a:pt x="1116" y="2228"/>
                  </a:lnTo>
                  <a:lnTo>
                    <a:pt x="1119" y="2242"/>
                  </a:lnTo>
                  <a:lnTo>
                    <a:pt x="1129" y="2275"/>
                  </a:lnTo>
                  <a:lnTo>
                    <a:pt x="1133" y="2284"/>
                  </a:lnTo>
                  <a:lnTo>
                    <a:pt x="1138" y="2294"/>
                  </a:lnTo>
                  <a:lnTo>
                    <a:pt x="1143" y="2304"/>
                  </a:lnTo>
                  <a:lnTo>
                    <a:pt x="1150" y="2314"/>
                  </a:lnTo>
                  <a:lnTo>
                    <a:pt x="1157" y="2323"/>
                  </a:lnTo>
                  <a:lnTo>
                    <a:pt x="1165" y="2333"/>
                  </a:lnTo>
                  <a:lnTo>
                    <a:pt x="1174" y="2342"/>
                  </a:lnTo>
                  <a:lnTo>
                    <a:pt x="1184" y="2349"/>
                  </a:lnTo>
                  <a:lnTo>
                    <a:pt x="1183" y="2363"/>
                  </a:lnTo>
                  <a:lnTo>
                    <a:pt x="1182" y="2377"/>
                  </a:lnTo>
                  <a:lnTo>
                    <a:pt x="1180" y="2391"/>
                  </a:lnTo>
                  <a:lnTo>
                    <a:pt x="1177" y="2406"/>
                  </a:lnTo>
                  <a:close/>
                  <a:moveTo>
                    <a:pt x="1424" y="2126"/>
                  </a:moveTo>
                  <a:lnTo>
                    <a:pt x="1438" y="2131"/>
                  </a:lnTo>
                  <a:lnTo>
                    <a:pt x="1453" y="2137"/>
                  </a:lnTo>
                  <a:lnTo>
                    <a:pt x="1467" y="2146"/>
                  </a:lnTo>
                  <a:lnTo>
                    <a:pt x="1480" y="2157"/>
                  </a:lnTo>
                  <a:lnTo>
                    <a:pt x="1486" y="2162"/>
                  </a:lnTo>
                  <a:lnTo>
                    <a:pt x="1492" y="2169"/>
                  </a:lnTo>
                  <a:lnTo>
                    <a:pt x="1497" y="2175"/>
                  </a:lnTo>
                  <a:lnTo>
                    <a:pt x="1502" y="2182"/>
                  </a:lnTo>
                  <a:lnTo>
                    <a:pt x="1506" y="2188"/>
                  </a:lnTo>
                  <a:lnTo>
                    <a:pt x="1509" y="2196"/>
                  </a:lnTo>
                  <a:lnTo>
                    <a:pt x="1512" y="2203"/>
                  </a:lnTo>
                  <a:lnTo>
                    <a:pt x="1514" y="2211"/>
                  </a:lnTo>
                  <a:lnTo>
                    <a:pt x="1516" y="2224"/>
                  </a:lnTo>
                  <a:lnTo>
                    <a:pt x="1517" y="2235"/>
                  </a:lnTo>
                  <a:lnTo>
                    <a:pt x="1517" y="2242"/>
                  </a:lnTo>
                  <a:lnTo>
                    <a:pt x="1517" y="2250"/>
                  </a:lnTo>
                  <a:lnTo>
                    <a:pt x="1515" y="2260"/>
                  </a:lnTo>
                  <a:lnTo>
                    <a:pt x="1513" y="2267"/>
                  </a:lnTo>
                  <a:lnTo>
                    <a:pt x="1502" y="2258"/>
                  </a:lnTo>
                  <a:lnTo>
                    <a:pt x="1489" y="2250"/>
                  </a:lnTo>
                  <a:lnTo>
                    <a:pt x="1475" y="2242"/>
                  </a:lnTo>
                  <a:lnTo>
                    <a:pt x="1463" y="2238"/>
                  </a:lnTo>
                  <a:lnTo>
                    <a:pt x="1435" y="2229"/>
                  </a:lnTo>
                  <a:lnTo>
                    <a:pt x="1409" y="2223"/>
                  </a:lnTo>
                  <a:lnTo>
                    <a:pt x="1381" y="2214"/>
                  </a:lnTo>
                  <a:lnTo>
                    <a:pt x="1349" y="2203"/>
                  </a:lnTo>
                  <a:lnTo>
                    <a:pt x="1343" y="2200"/>
                  </a:lnTo>
                  <a:lnTo>
                    <a:pt x="1337" y="2197"/>
                  </a:lnTo>
                  <a:lnTo>
                    <a:pt x="1332" y="2192"/>
                  </a:lnTo>
                  <a:lnTo>
                    <a:pt x="1326" y="2187"/>
                  </a:lnTo>
                  <a:lnTo>
                    <a:pt x="1316" y="2176"/>
                  </a:lnTo>
                  <a:lnTo>
                    <a:pt x="1306" y="2161"/>
                  </a:lnTo>
                  <a:lnTo>
                    <a:pt x="1307" y="2153"/>
                  </a:lnTo>
                  <a:lnTo>
                    <a:pt x="1306" y="2146"/>
                  </a:lnTo>
                  <a:lnTo>
                    <a:pt x="1306" y="2138"/>
                  </a:lnTo>
                  <a:lnTo>
                    <a:pt x="1304" y="2131"/>
                  </a:lnTo>
                  <a:lnTo>
                    <a:pt x="1301" y="2118"/>
                  </a:lnTo>
                  <a:lnTo>
                    <a:pt x="1295" y="2106"/>
                  </a:lnTo>
                  <a:lnTo>
                    <a:pt x="1289" y="2095"/>
                  </a:lnTo>
                  <a:lnTo>
                    <a:pt x="1281" y="2084"/>
                  </a:lnTo>
                  <a:lnTo>
                    <a:pt x="1272" y="2073"/>
                  </a:lnTo>
                  <a:lnTo>
                    <a:pt x="1263" y="2063"/>
                  </a:lnTo>
                  <a:lnTo>
                    <a:pt x="1287" y="2077"/>
                  </a:lnTo>
                  <a:lnTo>
                    <a:pt x="1309" y="2089"/>
                  </a:lnTo>
                  <a:lnTo>
                    <a:pt x="1329" y="2097"/>
                  </a:lnTo>
                  <a:lnTo>
                    <a:pt x="1349" y="2105"/>
                  </a:lnTo>
                  <a:lnTo>
                    <a:pt x="1367" y="2111"/>
                  </a:lnTo>
                  <a:lnTo>
                    <a:pt x="1386" y="2116"/>
                  </a:lnTo>
                  <a:lnTo>
                    <a:pt x="1405" y="2121"/>
                  </a:lnTo>
                  <a:lnTo>
                    <a:pt x="1424" y="2126"/>
                  </a:lnTo>
                  <a:close/>
                  <a:moveTo>
                    <a:pt x="1207" y="1914"/>
                  </a:moveTo>
                  <a:lnTo>
                    <a:pt x="1217" y="1928"/>
                  </a:lnTo>
                  <a:lnTo>
                    <a:pt x="1228" y="1940"/>
                  </a:lnTo>
                  <a:lnTo>
                    <a:pt x="1240" y="1950"/>
                  </a:lnTo>
                  <a:lnTo>
                    <a:pt x="1252" y="1959"/>
                  </a:lnTo>
                  <a:lnTo>
                    <a:pt x="1265" y="1964"/>
                  </a:lnTo>
                  <a:lnTo>
                    <a:pt x="1278" y="1968"/>
                  </a:lnTo>
                  <a:lnTo>
                    <a:pt x="1292" y="1971"/>
                  </a:lnTo>
                  <a:lnTo>
                    <a:pt x="1305" y="1972"/>
                  </a:lnTo>
                  <a:lnTo>
                    <a:pt x="1317" y="1970"/>
                  </a:lnTo>
                  <a:lnTo>
                    <a:pt x="1329" y="1966"/>
                  </a:lnTo>
                  <a:lnTo>
                    <a:pt x="1342" y="1962"/>
                  </a:lnTo>
                  <a:lnTo>
                    <a:pt x="1354" y="1957"/>
                  </a:lnTo>
                  <a:lnTo>
                    <a:pt x="1365" y="1949"/>
                  </a:lnTo>
                  <a:lnTo>
                    <a:pt x="1374" y="1940"/>
                  </a:lnTo>
                  <a:lnTo>
                    <a:pt x="1379" y="1935"/>
                  </a:lnTo>
                  <a:lnTo>
                    <a:pt x="1383" y="1930"/>
                  </a:lnTo>
                  <a:lnTo>
                    <a:pt x="1386" y="1924"/>
                  </a:lnTo>
                  <a:lnTo>
                    <a:pt x="1389" y="1919"/>
                  </a:lnTo>
                  <a:lnTo>
                    <a:pt x="1396" y="1926"/>
                  </a:lnTo>
                  <a:lnTo>
                    <a:pt x="1403" y="1935"/>
                  </a:lnTo>
                  <a:lnTo>
                    <a:pt x="1409" y="1945"/>
                  </a:lnTo>
                  <a:lnTo>
                    <a:pt x="1413" y="1954"/>
                  </a:lnTo>
                  <a:lnTo>
                    <a:pt x="1417" y="1966"/>
                  </a:lnTo>
                  <a:lnTo>
                    <a:pt x="1419" y="1978"/>
                  </a:lnTo>
                  <a:lnTo>
                    <a:pt x="1419" y="1985"/>
                  </a:lnTo>
                  <a:lnTo>
                    <a:pt x="1418" y="1991"/>
                  </a:lnTo>
                  <a:lnTo>
                    <a:pt x="1417" y="1997"/>
                  </a:lnTo>
                  <a:lnTo>
                    <a:pt x="1416" y="2003"/>
                  </a:lnTo>
                  <a:lnTo>
                    <a:pt x="1412" y="2013"/>
                  </a:lnTo>
                  <a:lnTo>
                    <a:pt x="1408" y="2023"/>
                  </a:lnTo>
                  <a:lnTo>
                    <a:pt x="1403" y="2030"/>
                  </a:lnTo>
                  <a:lnTo>
                    <a:pt x="1397" y="2038"/>
                  </a:lnTo>
                  <a:lnTo>
                    <a:pt x="1391" y="2044"/>
                  </a:lnTo>
                  <a:lnTo>
                    <a:pt x="1384" y="2049"/>
                  </a:lnTo>
                  <a:lnTo>
                    <a:pt x="1377" y="2054"/>
                  </a:lnTo>
                  <a:lnTo>
                    <a:pt x="1369" y="2057"/>
                  </a:lnTo>
                  <a:lnTo>
                    <a:pt x="1360" y="2059"/>
                  </a:lnTo>
                  <a:lnTo>
                    <a:pt x="1351" y="2062"/>
                  </a:lnTo>
                  <a:lnTo>
                    <a:pt x="1342" y="2063"/>
                  </a:lnTo>
                  <a:lnTo>
                    <a:pt x="1333" y="2064"/>
                  </a:lnTo>
                  <a:lnTo>
                    <a:pt x="1323" y="2063"/>
                  </a:lnTo>
                  <a:lnTo>
                    <a:pt x="1313" y="2063"/>
                  </a:lnTo>
                  <a:lnTo>
                    <a:pt x="1303" y="2060"/>
                  </a:lnTo>
                  <a:lnTo>
                    <a:pt x="1293" y="2058"/>
                  </a:lnTo>
                  <a:lnTo>
                    <a:pt x="1278" y="2053"/>
                  </a:lnTo>
                  <a:lnTo>
                    <a:pt x="1262" y="2045"/>
                  </a:lnTo>
                  <a:lnTo>
                    <a:pt x="1243" y="2034"/>
                  </a:lnTo>
                  <a:lnTo>
                    <a:pt x="1224" y="2023"/>
                  </a:lnTo>
                  <a:lnTo>
                    <a:pt x="1204" y="2009"/>
                  </a:lnTo>
                  <a:lnTo>
                    <a:pt x="1185" y="1993"/>
                  </a:lnTo>
                  <a:lnTo>
                    <a:pt x="1167" y="1978"/>
                  </a:lnTo>
                  <a:lnTo>
                    <a:pt x="1151" y="1962"/>
                  </a:lnTo>
                  <a:lnTo>
                    <a:pt x="1162" y="1978"/>
                  </a:lnTo>
                  <a:lnTo>
                    <a:pt x="1175" y="1994"/>
                  </a:lnTo>
                  <a:lnTo>
                    <a:pt x="1190" y="2011"/>
                  </a:lnTo>
                  <a:lnTo>
                    <a:pt x="1206" y="2026"/>
                  </a:lnTo>
                  <a:lnTo>
                    <a:pt x="1222" y="2041"/>
                  </a:lnTo>
                  <a:lnTo>
                    <a:pt x="1237" y="2055"/>
                  </a:lnTo>
                  <a:lnTo>
                    <a:pt x="1249" y="2067"/>
                  </a:lnTo>
                  <a:lnTo>
                    <a:pt x="1259" y="2079"/>
                  </a:lnTo>
                  <a:lnTo>
                    <a:pt x="1268" y="2091"/>
                  </a:lnTo>
                  <a:lnTo>
                    <a:pt x="1275" y="2104"/>
                  </a:lnTo>
                  <a:lnTo>
                    <a:pt x="1281" y="2117"/>
                  </a:lnTo>
                  <a:lnTo>
                    <a:pt x="1286" y="2130"/>
                  </a:lnTo>
                  <a:lnTo>
                    <a:pt x="1288" y="2136"/>
                  </a:lnTo>
                  <a:lnTo>
                    <a:pt x="1289" y="2143"/>
                  </a:lnTo>
                  <a:lnTo>
                    <a:pt x="1290" y="2149"/>
                  </a:lnTo>
                  <a:lnTo>
                    <a:pt x="1290" y="2155"/>
                  </a:lnTo>
                  <a:lnTo>
                    <a:pt x="1289" y="2161"/>
                  </a:lnTo>
                  <a:lnTo>
                    <a:pt x="1288" y="2166"/>
                  </a:lnTo>
                  <a:lnTo>
                    <a:pt x="1286" y="2171"/>
                  </a:lnTo>
                  <a:lnTo>
                    <a:pt x="1283" y="2176"/>
                  </a:lnTo>
                  <a:lnTo>
                    <a:pt x="1278" y="2181"/>
                  </a:lnTo>
                  <a:lnTo>
                    <a:pt x="1272" y="2186"/>
                  </a:lnTo>
                  <a:lnTo>
                    <a:pt x="1266" y="2191"/>
                  </a:lnTo>
                  <a:lnTo>
                    <a:pt x="1258" y="2196"/>
                  </a:lnTo>
                  <a:lnTo>
                    <a:pt x="1251" y="2199"/>
                  </a:lnTo>
                  <a:lnTo>
                    <a:pt x="1243" y="2201"/>
                  </a:lnTo>
                  <a:lnTo>
                    <a:pt x="1236" y="2202"/>
                  </a:lnTo>
                  <a:lnTo>
                    <a:pt x="1229" y="2201"/>
                  </a:lnTo>
                  <a:lnTo>
                    <a:pt x="1234" y="2188"/>
                  </a:lnTo>
                  <a:lnTo>
                    <a:pt x="1238" y="2173"/>
                  </a:lnTo>
                  <a:lnTo>
                    <a:pt x="1240" y="2164"/>
                  </a:lnTo>
                  <a:lnTo>
                    <a:pt x="1240" y="2156"/>
                  </a:lnTo>
                  <a:lnTo>
                    <a:pt x="1239" y="2147"/>
                  </a:lnTo>
                  <a:lnTo>
                    <a:pt x="1236" y="2139"/>
                  </a:lnTo>
                  <a:lnTo>
                    <a:pt x="1230" y="2129"/>
                  </a:lnTo>
                  <a:lnTo>
                    <a:pt x="1223" y="2117"/>
                  </a:lnTo>
                  <a:lnTo>
                    <a:pt x="1214" y="2105"/>
                  </a:lnTo>
                  <a:lnTo>
                    <a:pt x="1204" y="2092"/>
                  </a:lnTo>
                  <a:lnTo>
                    <a:pt x="1184" y="2069"/>
                  </a:lnTo>
                  <a:lnTo>
                    <a:pt x="1167" y="2051"/>
                  </a:lnTo>
                  <a:lnTo>
                    <a:pt x="1165" y="2068"/>
                  </a:lnTo>
                  <a:lnTo>
                    <a:pt x="1164" y="2085"/>
                  </a:lnTo>
                  <a:lnTo>
                    <a:pt x="1164" y="2102"/>
                  </a:lnTo>
                  <a:lnTo>
                    <a:pt x="1165" y="2118"/>
                  </a:lnTo>
                  <a:lnTo>
                    <a:pt x="1166" y="2132"/>
                  </a:lnTo>
                  <a:lnTo>
                    <a:pt x="1169" y="2146"/>
                  </a:lnTo>
                  <a:lnTo>
                    <a:pt x="1171" y="2159"/>
                  </a:lnTo>
                  <a:lnTo>
                    <a:pt x="1174" y="2172"/>
                  </a:lnTo>
                  <a:lnTo>
                    <a:pt x="1181" y="2194"/>
                  </a:lnTo>
                  <a:lnTo>
                    <a:pt x="1189" y="2211"/>
                  </a:lnTo>
                  <a:lnTo>
                    <a:pt x="1197" y="2226"/>
                  </a:lnTo>
                  <a:lnTo>
                    <a:pt x="1204" y="2236"/>
                  </a:lnTo>
                  <a:lnTo>
                    <a:pt x="1214" y="2247"/>
                  </a:lnTo>
                  <a:lnTo>
                    <a:pt x="1223" y="2255"/>
                  </a:lnTo>
                  <a:lnTo>
                    <a:pt x="1233" y="2263"/>
                  </a:lnTo>
                  <a:lnTo>
                    <a:pt x="1243" y="2268"/>
                  </a:lnTo>
                  <a:lnTo>
                    <a:pt x="1253" y="2272"/>
                  </a:lnTo>
                  <a:lnTo>
                    <a:pt x="1264" y="2277"/>
                  </a:lnTo>
                  <a:lnTo>
                    <a:pt x="1274" y="2279"/>
                  </a:lnTo>
                  <a:lnTo>
                    <a:pt x="1283" y="2281"/>
                  </a:lnTo>
                  <a:lnTo>
                    <a:pt x="1316" y="2282"/>
                  </a:lnTo>
                  <a:lnTo>
                    <a:pt x="1335" y="2282"/>
                  </a:lnTo>
                  <a:lnTo>
                    <a:pt x="1335" y="2287"/>
                  </a:lnTo>
                  <a:lnTo>
                    <a:pt x="1334" y="2292"/>
                  </a:lnTo>
                  <a:lnTo>
                    <a:pt x="1332" y="2298"/>
                  </a:lnTo>
                  <a:lnTo>
                    <a:pt x="1329" y="2305"/>
                  </a:lnTo>
                  <a:lnTo>
                    <a:pt x="1326" y="2311"/>
                  </a:lnTo>
                  <a:lnTo>
                    <a:pt x="1322" y="2318"/>
                  </a:lnTo>
                  <a:lnTo>
                    <a:pt x="1317" y="2324"/>
                  </a:lnTo>
                  <a:lnTo>
                    <a:pt x="1311" y="2331"/>
                  </a:lnTo>
                  <a:lnTo>
                    <a:pt x="1305" y="2336"/>
                  </a:lnTo>
                  <a:lnTo>
                    <a:pt x="1297" y="2342"/>
                  </a:lnTo>
                  <a:lnTo>
                    <a:pt x="1290" y="2346"/>
                  </a:lnTo>
                  <a:lnTo>
                    <a:pt x="1281" y="2350"/>
                  </a:lnTo>
                  <a:lnTo>
                    <a:pt x="1271" y="2354"/>
                  </a:lnTo>
                  <a:lnTo>
                    <a:pt x="1261" y="2356"/>
                  </a:lnTo>
                  <a:lnTo>
                    <a:pt x="1251" y="2356"/>
                  </a:lnTo>
                  <a:lnTo>
                    <a:pt x="1239" y="2356"/>
                  </a:lnTo>
                  <a:lnTo>
                    <a:pt x="1226" y="2353"/>
                  </a:lnTo>
                  <a:lnTo>
                    <a:pt x="1212" y="2348"/>
                  </a:lnTo>
                  <a:lnTo>
                    <a:pt x="1204" y="2345"/>
                  </a:lnTo>
                  <a:lnTo>
                    <a:pt x="1197" y="2341"/>
                  </a:lnTo>
                  <a:lnTo>
                    <a:pt x="1190" y="2336"/>
                  </a:lnTo>
                  <a:lnTo>
                    <a:pt x="1183" y="2331"/>
                  </a:lnTo>
                  <a:lnTo>
                    <a:pt x="1176" y="2324"/>
                  </a:lnTo>
                  <a:lnTo>
                    <a:pt x="1170" y="2318"/>
                  </a:lnTo>
                  <a:lnTo>
                    <a:pt x="1163" y="2310"/>
                  </a:lnTo>
                  <a:lnTo>
                    <a:pt x="1157" y="2302"/>
                  </a:lnTo>
                  <a:lnTo>
                    <a:pt x="1152" y="2292"/>
                  </a:lnTo>
                  <a:lnTo>
                    <a:pt x="1147" y="2282"/>
                  </a:lnTo>
                  <a:lnTo>
                    <a:pt x="1142" y="2270"/>
                  </a:lnTo>
                  <a:lnTo>
                    <a:pt x="1138" y="2258"/>
                  </a:lnTo>
                  <a:lnTo>
                    <a:pt x="1133" y="2236"/>
                  </a:lnTo>
                  <a:lnTo>
                    <a:pt x="1129" y="2212"/>
                  </a:lnTo>
                  <a:lnTo>
                    <a:pt x="1126" y="2186"/>
                  </a:lnTo>
                  <a:lnTo>
                    <a:pt x="1124" y="2161"/>
                  </a:lnTo>
                  <a:lnTo>
                    <a:pt x="1122" y="2136"/>
                  </a:lnTo>
                  <a:lnTo>
                    <a:pt x="1122" y="2113"/>
                  </a:lnTo>
                  <a:lnTo>
                    <a:pt x="1121" y="2093"/>
                  </a:lnTo>
                  <a:lnTo>
                    <a:pt x="1121" y="2076"/>
                  </a:lnTo>
                  <a:lnTo>
                    <a:pt x="1120" y="2092"/>
                  </a:lnTo>
                  <a:lnTo>
                    <a:pt x="1119" y="2112"/>
                  </a:lnTo>
                  <a:lnTo>
                    <a:pt x="1117" y="2135"/>
                  </a:lnTo>
                  <a:lnTo>
                    <a:pt x="1114" y="2160"/>
                  </a:lnTo>
                  <a:lnTo>
                    <a:pt x="1109" y="2186"/>
                  </a:lnTo>
                  <a:lnTo>
                    <a:pt x="1103" y="2211"/>
                  </a:lnTo>
                  <a:lnTo>
                    <a:pt x="1100" y="2224"/>
                  </a:lnTo>
                  <a:lnTo>
                    <a:pt x="1096" y="2237"/>
                  </a:lnTo>
                  <a:lnTo>
                    <a:pt x="1092" y="2249"/>
                  </a:lnTo>
                  <a:lnTo>
                    <a:pt x="1087" y="2260"/>
                  </a:lnTo>
                  <a:lnTo>
                    <a:pt x="1081" y="2271"/>
                  </a:lnTo>
                  <a:lnTo>
                    <a:pt x="1075" y="2283"/>
                  </a:lnTo>
                  <a:lnTo>
                    <a:pt x="1069" y="2293"/>
                  </a:lnTo>
                  <a:lnTo>
                    <a:pt x="1062" y="2304"/>
                  </a:lnTo>
                  <a:lnTo>
                    <a:pt x="1054" y="2313"/>
                  </a:lnTo>
                  <a:lnTo>
                    <a:pt x="1047" y="2322"/>
                  </a:lnTo>
                  <a:lnTo>
                    <a:pt x="1038" y="2330"/>
                  </a:lnTo>
                  <a:lnTo>
                    <a:pt x="1030" y="2337"/>
                  </a:lnTo>
                  <a:lnTo>
                    <a:pt x="1021" y="2344"/>
                  </a:lnTo>
                  <a:lnTo>
                    <a:pt x="1012" y="2349"/>
                  </a:lnTo>
                  <a:lnTo>
                    <a:pt x="1002" y="2354"/>
                  </a:lnTo>
                  <a:lnTo>
                    <a:pt x="992" y="2357"/>
                  </a:lnTo>
                  <a:lnTo>
                    <a:pt x="982" y="2360"/>
                  </a:lnTo>
                  <a:lnTo>
                    <a:pt x="972" y="2361"/>
                  </a:lnTo>
                  <a:lnTo>
                    <a:pt x="961" y="2362"/>
                  </a:lnTo>
                  <a:lnTo>
                    <a:pt x="951" y="2361"/>
                  </a:lnTo>
                  <a:lnTo>
                    <a:pt x="944" y="2360"/>
                  </a:lnTo>
                  <a:lnTo>
                    <a:pt x="937" y="2358"/>
                  </a:lnTo>
                  <a:lnTo>
                    <a:pt x="930" y="2355"/>
                  </a:lnTo>
                  <a:lnTo>
                    <a:pt x="924" y="2350"/>
                  </a:lnTo>
                  <a:lnTo>
                    <a:pt x="918" y="2346"/>
                  </a:lnTo>
                  <a:lnTo>
                    <a:pt x="912" y="2341"/>
                  </a:lnTo>
                  <a:lnTo>
                    <a:pt x="906" y="2335"/>
                  </a:lnTo>
                  <a:lnTo>
                    <a:pt x="900" y="2330"/>
                  </a:lnTo>
                  <a:lnTo>
                    <a:pt x="896" y="2323"/>
                  </a:lnTo>
                  <a:lnTo>
                    <a:pt x="891" y="2317"/>
                  </a:lnTo>
                  <a:lnTo>
                    <a:pt x="887" y="2309"/>
                  </a:lnTo>
                  <a:lnTo>
                    <a:pt x="884" y="2303"/>
                  </a:lnTo>
                  <a:lnTo>
                    <a:pt x="881" y="2295"/>
                  </a:lnTo>
                  <a:lnTo>
                    <a:pt x="879" y="2289"/>
                  </a:lnTo>
                  <a:lnTo>
                    <a:pt x="878" y="2281"/>
                  </a:lnTo>
                  <a:lnTo>
                    <a:pt x="877" y="2275"/>
                  </a:lnTo>
                  <a:lnTo>
                    <a:pt x="886" y="2277"/>
                  </a:lnTo>
                  <a:lnTo>
                    <a:pt x="898" y="2279"/>
                  </a:lnTo>
                  <a:lnTo>
                    <a:pt x="912" y="2282"/>
                  </a:lnTo>
                  <a:lnTo>
                    <a:pt x="929" y="2283"/>
                  </a:lnTo>
                  <a:lnTo>
                    <a:pt x="938" y="2283"/>
                  </a:lnTo>
                  <a:lnTo>
                    <a:pt x="948" y="2283"/>
                  </a:lnTo>
                  <a:lnTo>
                    <a:pt x="958" y="2281"/>
                  </a:lnTo>
                  <a:lnTo>
                    <a:pt x="968" y="2279"/>
                  </a:lnTo>
                  <a:lnTo>
                    <a:pt x="979" y="2276"/>
                  </a:lnTo>
                  <a:lnTo>
                    <a:pt x="990" y="2271"/>
                  </a:lnTo>
                  <a:lnTo>
                    <a:pt x="1001" y="2265"/>
                  </a:lnTo>
                  <a:lnTo>
                    <a:pt x="1012" y="2257"/>
                  </a:lnTo>
                  <a:lnTo>
                    <a:pt x="1017" y="2253"/>
                  </a:lnTo>
                  <a:lnTo>
                    <a:pt x="1023" y="2248"/>
                  </a:lnTo>
                  <a:lnTo>
                    <a:pt x="1028" y="2241"/>
                  </a:lnTo>
                  <a:lnTo>
                    <a:pt x="1034" y="2234"/>
                  </a:lnTo>
                  <a:lnTo>
                    <a:pt x="1039" y="2225"/>
                  </a:lnTo>
                  <a:lnTo>
                    <a:pt x="1045" y="2215"/>
                  </a:lnTo>
                  <a:lnTo>
                    <a:pt x="1050" y="2203"/>
                  </a:lnTo>
                  <a:lnTo>
                    <a:pt x="1056" y="2191"/>
                  </a:lnTo>
                  <a:lnTo>
                    <a:pt x="1061" y="2177"/>
                  </a:lnTo>
                  <a:lnTo>
                    <a:pt x="1065" y="2163"/>
                  </a:lnTo>
                  <a:lnTo>
                    <a:pt x="1069" y="2147"/>
                  </a:lnTo>
                  <a:lnTo>
                    <a:pt x="1073" y="2131"/>
                  </a:lnTo>
                  <a:lnTo>
                    <a:pt x="1076" y="2112"/>
                  </a:lnTo>
                  <a:lnTo>
                    <a:pt x="1078" y="2094"/>
                  </a:lnTo>
                  <a:lnTo>
                    <a:pt x="1080" y="2073"/>
                  </a:lnTo>
                  <a:lnTo>
                    <a:pt x="1081" y="2052"/>
                  </a:lnTo>
                  <a:lnTo>
                    <a:pt x="1064" y="2065"/>
                  </a:lnTo>
                  <a:lnTo>
                    <a:pt x="1047" y="2079"/>
                  </a:lnTo>
                  <a:lnTo>
                    <a:pt x="1032" y="2092"/>
                  </a:lnTo>
                  <a:lnTo>
                    <a:pt x="1017" y="2106"/>
                  </a:lnTo>
                  <a:lnTo>
                    <a:pt x="1004" y="2121"/>
                  </a:lnTo>
                  <a:lnTo>
                    <a:pt x="994" y="2135"/>
                  </a:lnTo>
                  <a:lnTo>
                    <a:pt x="990" y="2143"/>
                  </a:lnTo>
                  <a:lnTo>
                    <a:pt x="987" y="2150"/>
                  </a:lnTo>
                  <a:lnTo>
                    <a:pt x="984" y="2158"/>
                  </a:lnTo>
                  <a:lnTo>
                    <a:pt x="983" y="2166"/>
                  </a:lnTo>
                  <a:lnTo>
                    <a:pt x="982" y="2174"/>
                  </a:lnTo>
                  <a:lnTo>
                    <a:pt x="984" y="2182"/>
                  </a:lnTo>
                  <a:lnTo>
                    <a:pt x="986" y="2190"/>
                  </a:lnTo>
                  <a:lnTo>
                    <a:pt x="989" y="2198"/>
                  </a:lnTo>
                  <a:lnTo>
                    <a:pt x="995" y="2211"/>
                  </a:lnTo>
                  <a:lnTo>
                    <a:pt x="998" y="2218"/>
                  </a:lnTo>
                  <a:lnTo>
                    <a:pt x="992" y="2219"/>
                  </a:lnTo>
                  <a:lnTo>
                    <a:pt x="986" y="2219"/>
                  </a:lnTo>
                  <a:lnTo>
                    <a:pt x="979" y="2218"/>
                  </a:lnTo>
                  <a:lnTo>
                    <a:pt x="972" y="2217"/>
                  </a:lnTo>
                  <a:lnTo>
                    <a:pt x="965" y="2214"/>
                  </a:lnTo>
                  <a:lnTo>
                    <a:pt x="958" y="2210"/>
                  </a:lnTo>
                  <a:lnTo>
                    <a:pt x="951" y="2204"/>
                  </a:lnTo>
                  <a:lnTo>
                    <a:pt x="945" y="2198"/>
                  </a:lnTo>
                  <a:lnTo>
                    <a:pt x="942" y="2192"/>
                  </a:lnTo>
                  <a:lnTo>
                    <a:pt x="939" y="2187"/>
                  </a:lnTo>
                  <a:lnTo>
                    <a:pt x="937" y="2182"/>
                  </a:lnTo>
                  <a:lnTo>
                    <a:pt x="936" y="2175"/>
                  </a:lnTo>
                  <a:lnTo>
                    <a:pt x="935" y="2169"/>
                  </a:lnTo>
                  <a:lnTo>
                    <a:pt x="935" y="2162"/>
                  </a:lnTo>
                  <a:lnTo>
                    <a:pt x="935" y="2156"/>
                  </a:lnTo>
                  <a:lnTo>
                    <a:pt x="936" y="2148"/>
                  </a:lnTo>
                  <a:lnTo>
                    <a:pt x="939" y="2133"/>
                  </a:lnTo>
                  <a:lnTo>
                    <a:pt x="944" y="2119"/>
                  </a:lnTo>
                  <a:lnTo>
                    <a:pt x="950" y="2105"/>
                  </a:lnTo>
                  <a:lnTo>
                    <a:pt x="958" y="2091"/>
                  </a:lnTo>
                  <a:lnTo>
                    <a:pt x="968" y="2080"/>
                  </a:lnTo>
                  <a:lnTo>
                    <a:pt x="983" y="2066"/>
                  </a:lnTo>
                  <a:lnTo>
                    <a:pt x="1002" y="2050"/>
                  </a:lnTo>
                  <a:lnTo>
                    <a:pt x="1024" y="2031"/>
                  </a:lnTo>
                  <a:lnTo>
                    <a:pt x="1046" y="2013"/>
                  </a:lnTo>
                  <a:lnTo>
                    <a:pt x="1067" y="1994"/>
                  </a:lnTo>
                  <a:lnTo>
                    <a:pt x="1077" y="1985"/>
                  </a:lnTo>
                  <a:lnTo>
                    <a:pt x="1086" y="1976"/>
                  </a:lnTo>
                  <a:lnTo>
                    <a:pt x="1094" y="1967"/>
                  </a:lnTo>
                  <a:lnTo>
                    <a:pt x="1100" y="1960"/>
                  </a:lnTo>
                  <a:lnTo>
                    <a:pt x="1085" y="1973"/>
                  </a:lnTo>
                  <a:lnTo>
                    <a:pt x="1067" y="1988"/>
                  </a:lnTo>
                  <a:lnTo>
                    <a:pt x="1046" y="2004"/>
                  </a:lnTo>
                  <a:lnTo>
                    <a:pt x="1025" y="2020"/>
                  </a:lnTo>
                  <a:lnTo>
                    <a:pt x="1002" y="2036"/>
                  </a:lnTo>
                  <a:lnTo>
                    <a:pt x="980" y="2049"/>
                  </a:lnTo>
                  <a:lnTo>
                    <a:pt x="970" y="2055"/>
                  </a:lnTo>
                  <a:lnTo>
                    <a:pt x="959" y="2059"/>
                  </a:lnTo>
                  <a:lnTo>
                    <a:pt x="949" y="2063"/>
                  </a:lnTo>
                  <a:lnTo>
                    <a:pt x="940" y="2065"/>
                  </a:lnTo>
                  <a:lnTo>
                    <a:pt x="928" y="2068"/>
                  </a:lnTo>
                  <a:lnTo>
                    <a:pt x="918" y="2069"/>
                  </a:lnTo>
                  <a:lnTo>
                    <a:pt x="908" y="2069"/>
                  </a:lnTo>
                  <a:lnTo>
                    <a:pt x="899" y="2068"/>
                  </a:lnTo>
                  <a:lnTo>
                    <a:pt x="890" y="2067"/>
                  </a:lnTo>
                  <a:lnTo>
                    <a:pt x="882" y="2065"/>
                  </a:lnTo>
                  <a:lnTo>
                    <a:pt x="875" y="2063"/>
                  </a:lnTo>
                  <a:lnTo>
                    <a:pt x="869" y="2059"/>
                  </a:lnTo>
                  <a:lnTo>
                    <a:pt x="858" y="2052"/>
                  </a:lnTo>
                  <a:lnTo>
                    <a:pt x="848" y="2042"/>
                  </a:lnTo>
                  <a:lnTo>
                    <a:pt x="839" y="2030"/>
                  </a:lnTo>
                  <a:lnTo>
                    <a:pt x="831" y="2017"/>
                  </a:lnTo>
                  <a:lnTo>
                    <a:pt x="827" y="2011"/>
                  </a:lnTo>
                  <a:lnTo>
                    <a:pt x="825" y="2003"/>
                  </a:lnTo>
                  <a:lnTo>
                    <a:pt x="822" y="1997"/>
                  </a:lnTo>
                  <a:lnTo>
                    <a:pt x="820" y="1990"/>
                  </a:lnTo>
                  <a:lnTo>
                    <a:pt x="819" y="1983"/>
                  </a:lnTo>
                  <a:lnTo>
                    <a:pt x="819" y="1976"/>
                  </a:lnTo>
                  <a:lnTo>
                    <a:pt x="819" y="1968"/>
                  </a:lnTo>
                  <a:lnTo>
                    <a:pt x="820" y="1962"/>
                  </a:lnTo>
                  <a:lnTo>
                    <a:pt x="823" y="1949"/>
                  </a:lnTo>
                  <a:lnTo>
                    <a:pt x="826" y="1938"/>
                  </a:lnTo>
                  <a:lnTo>
                    <a:pt x="830" y="1928"/>
                  </a:lnTo>
                  <a:lnTo>
                    <a:pt x="834" y="1921"/>
                  </a:lnTo>
                  <a:lnTo>
                    <a:pt x="839" y="1914"/>
                  </a:lnTo>
                  <a:lnTo>
                    <a:pt x="844" y="1908"/>
                  </a:lnTo>
                  <a:lnTo>
                    <a:pt x="850" y="1904"/>
                  </a:lnTo>
                  <a:lnTo>
                    <a:pt x="856" y="1899"/>
                  </a:lnTo>
                  <a:lnTo>
                    <a:pt x="858" y="1906"/>
                  </a:lnTo>
                  <a:lnTo>
                    <a:pt x="861" y="1913"/>
                  </a:lnTo>
                  <a:lnTo>
                    <a:pt x="865" y="1920"/>
                  </a:lnTo>
                  <a:lnTo>
                    <a:pt x="869" y="1926"/>
                  </a:lnTo>
                  <a:lnTo>
                    <a:pt x="874" y="1933"/>
                  </a:lnTo>
                  <a:lnTo>
                    <a:pt x="879" y="1939"/>
                  </a:lnTo>
                  <a:lnTo>
                    <a:pt x="885" y="1946"/>
                  </a:lnTo>
                  <a:lnTo>
                    <a:pt x="892" y="1951"/>
                  </a:lnTo>
                  <a:lnTo>
                    <a:pt x="899" y="1957"/>
                  </a:lnTo>
                  <a:lnTo>
                    <a:pt x="906" y="1962"/>
                  </a:lnTo>
                  <a:lnTo>
                    <a:pt x="914" y="1966"/>
                  </a:lnTo>
                  <a:lnTo>
                    <a:pt x="922" y="1970"/>
                  </a:lnTo>
                  <a:lnTo>
                    <a:pt x="930" y="1973"/>
                  </a:lnTo>
                  <a:lnTo>
                    <a:pt x="939" y="1975"/>
                  </a:lnTo>
                  <a:lnTo>
                    <a:pt x="947" y="1976"/>
                  </a:lnTo>
                  <a:lnTo>
                    <a:pt x="956" y="1977"/>
                  </a:lnTo>
                  <a:lnTo>
                    <a:pt x="968" y="1977"/>
                  </a:lnTo>
                  <a:lnTo>
                    <a:pt x="980" y="1975"/>
                  </a:lnTo>
                  <a:lnTo>
                    <a:pt x="991" y="1972"/>
                  </a:lnTo>
                  <a:lnTo>
                    <a:pt x="1002" y="1966"/>
                  </a:lnTo>
                  <a:lnTo>
                    <a:pt x="1013" y="1961"/>
                  </a:lnTo>
                  <a:lnTo>
                    <a:pt x="1024" y="1953"/>
                  </a:lnTo>
                  <a:lnTo>
                    <a:pt x="1034" y="1945"/>
                  </a:lnTo>
                  <a:lnTo>
                    <a:pt x="1044" y="1935"/>
                  </a:lnTo>
                  <a:lnTo>
                    <a:pt x="1048" y="1930"/>
                  </a:lnTo>
                  <a:lnTo>
                    <a:pt x="1052" y="1924"/>
                  </a:lnTo>
                  <a:lnTo>
                    <a:pt x="1056" y="1917"/>
                  </a:lnTo>
                  <a:lnTo>
                    <a:pt x="1060" y="1909"/>
                  </a:lnTo>
                  <a:lnTo>
                    <a:pt x="1068" y="1891"/>
                  </a:lnTo>
                  <a:lnTo>
                    <a:pt x="1075" y="1870"/>
                  </a:lnTo>
                  <a:lnTo>
                    <a:pt x="1081" y="1847"/>
                  </a:lnTo>
                  <a:lnTo>
                    <a:pt x="1087" y="1824"/>
                  </a:lnTo>
                  <a:lnTo>
                    <a:pt x="1091" y="1799"/>
                  </a:lnTo>
                  <a:lnTo>
                    <a:pt x="1093" y="1775"/>
                  </a:lnTo>
                  <a:lnTo>
                    <a:pt x="1107" y="1756"/>
                  </a:lnTo>
                  <a:lnTo>
                    <a:pt x="1116" y="1742"/>
                  </a:lnTo>
                  <a:lnTo>
                    <a:pt x="1120" y="1754"/>
                  </a:lnTo>
                  <a:lnTo>
                    <a:pt x="1125" y="1766"/>
                  </a:lnTo>
                  <a:lnTo>
                    <a:pt x="1129" y="1778"/>
                  </a:lnTo>
                  <a:lnTo>
                    <a:pt x="1131" y="1790"/>
                  </a:lnTo>
                  <a:lnTo>
                    <a:pt x="1132" y="1793"/>
                  </a:lnTo>
                  <a:lnTo>
                    <a:pt x="1133" y="1795"/>
                  </a:lnTo>
                  <a:lnTo>
                    <a:pt x="1135" y="1796"/>
                  </a:lnTo>
                  <a:lnTo>
                    <a:pt x="1137" y="1796"/>
                  </a:lnTo>
                  <a:lnTo>
                    <a:pt x="1141" y="1794"/>
                  </a:lnTo>
                  <a:lnTo>
                    <a:pt x="1146" y="1789"/>
                  </a:lnTo>
                  <a:lnTo>
                    <a:pt x="1157" y="1772"/>
                  </a:lnTo>
                  <a:lnTo>
                    <a:pt x="1167" y="1754"/>
                  </a:lnTo>
                  <a:lnTo>
                    <a:pt x="1174" y="1765"/>
                  </a:lnTo>
                  <a:lnTo>
                    <a:pt x="1182" y="1778"/>
                  </a:lnTo>
                  <a:lnTo>
                    <a:pt x="1186" y="1816"/>
                  </a:lnTo>
                  <a:lnTo>
                    <a:pt x="1191" y="1855"/>
                  </a:lnTo>
                  <a:lnTo>
                    <a:pt x="1194" y="1873"/>
                  </a:lnTo>
                  <a:lnTo>
                    <a:pt x="1198" y="1890"/>
                  </a:lnTo>
                  <a:lnTo>
                    <a:pt x="1202" y="1904"/>
                  </a:lnTo>
                  <a:lnTo>
                    <a:pt x="1207" y="1914"/>
                  </a:lnTo>
                  <a:close/>
                  <a:moveTo>
                    <a:pt x="1261" y="1724"/>
                  </a:moveTo>
                  <a:lnTo>
                    <a:pt x="1272" y="1738"/>
                  </a:lnTo>
                  <a:lnTo>
                    <a:pt x="1284" y="1751"/>
                  </a:lnTo>
                  <a:lnTo>
                    <a:pt x="1297" y="1764"/>
                  </a:lnTo>
                  <a:lnTo>
                    <a:pt x="1312" y="1776"/>
                  </a:lnTo>
                  <a:lnTo>
                    <a:pt x="1319" y="1781"/>
                  </a:lnTo>
                  <a:lnTo>
                    <a:pt x="1325" y="1787"/>
                  </a:lnTo>
                  <a:lnTo>
                    <a:pt x="1330" y="1793"/>
                  </a:lnTo>
                  <a:lnTo>
                    <a:pt x="1335" y="1800"/>
                  </a:lnTo>
                  <a:lnTo>
                    <a:pt x="1339" y="1806"/>
                  </a:lnTo>
                  <a:lnTo>
                    <a:pt x="1343" y="1815"/>
                  </a:lnTo>
                  <a:lnTo>
                    <a:pt x="1346" y="1824"/>
                  </a:lnTo>
                  <a:lnTo>
                    <a:pt x="1349" y="1832"/>
                  </a:lnTo>
                  <a:lnTo>
                    <a:pt x="1350" y="1839"/>
                  </a:lnTo>
                  <a:lnTo>
                    <a:pt x="1351" y="1846"/>
                  </a:lnTo>
                  <a:lnTo>
                    <a:pt x="1352" y="1854"/>
                  </a:lnTo>
                  <a:lnTo>
                    <a:pt x="1351" y="1862"/>
                  </a:lnTo>
                  <a:lnTo>
                    <a:pt x="1350" y="1870"/>
                  </a:lnTo>
                  <a:lnTo>
                    <a:pt x="1349" y="1878"/>
                  </a:lnTo>
                  <a:lnTo>
                    <a:pt x="1346" y="1885"/>
                  </a:lnTo>
                  <a:lnTo>
                    <a:pt x="1342" y="1891"/>
                  </a:lnTo>
                  <a:lnTo>
                    <a:pt x="1337" y="1897"/>
                  </a:lnTo>
                  <a:lnTo>
                    <a:pt x="1329" y="1904"/>
                  </a:lnTo>
                  <a:lnTo>
                    <a:pt x="1321" y="1909"/>
                  </a:lnTo>
                  <a:lnTo>
                    <a:pt x="1311" y="1914"/>
                  </a:lnTo>
                  <a:lnTo>
                    <a:pt x="1301" y="1918"/>
                  </a:lnTo>
                  <a:lnTo>
                    <a:pt x="1291" y="1920"/>
                  </a:lnTo>
                  <a:lnTo>
                    <a:pt x="1286" y="1920"/>
                  </a:lnTo>
                  <a:lnTo>
                    <a:pt x="1281" y="1919"/>
                  </a:lnTo>
                  <a:lnTo>
                    <a:pt x="1277" y="1918"/>
                  </a:lnTo>
                  <a:lnTo>
                    <a:pt x="1273" y="1917"/>
                  </a:lnTo>
                  <a:lnTo>
                    <a:pt x="1276" y="1908"/>
                  </a:lnTo>
                  <a:lnTo>
                    <a:pt x="1278" y="1898"/>
                  </a:lnTo>
                  <a:lnTo>
                    <a:pt x="1279" y="1888"/>
                  </a:lnTo>
                  <a:lnTo>
                    <a:pt x="1279" y="1880"/>
                  </a:lnTo>
                  <a:lnTo>
                    <a:pt x="1274" y="1868"/>
                  </a:lnTo>
                  <a:lnTo>
                    <a:pt x="1268" y="1855"/>
                  </a:lnTo>
                  <a:lnTo>
                    <a:pt x="1260" y="1842"/>
                  </a:lnTo>
                  <a:lnTo>
                    <a:pt x="1251" y="1830"/>
                  </a:lnTo>
                  <a:lnTo>
                    <a:pt x="1241" y="1818"/>
                  </a:lnTo>
                  <a:lnTo>
                    <a:pt x="1231" y="1807"/>
                  </a:lnTo>
                  <a:lnTo>
                    <a:pt x="1220" y="1798"/>
                  </a:lnTo>
                  <a:lnTo>
                    <a:pt x="1210" y="1789"/>
                  </a:lnTo>
                  <a:lnTo>
                    <a:pt x="1204" y="1784"/>
                  </a:lnTo>
                  <a:lnTo>
                    <a:pt x="1198" y="1777"/>
                  </a:lnTo>
                  <a:lnTo>
                    <a:pt x="1192" y="1769"/>
                  </a:lnTo>
                  <a:lnTo>
                    <a:pt x="1187" y="1763"/>
                  </a:lnTo>
                  <a:lnTo>
                    <a:pt x="1178" y="1748"/>
                  </a:lnTo>
                  <a:lnTo>
                    <a:pt x="1172" y="1736"/>
                  </a:lnTo>
                  <a:lnTo>
                    <a:pt x="1177" y="1719"/>
                  </a:lnTo>
                  <a:lnTo>
                    <a:pt x="1182" y="1705"/>
                  </a:lnTo>
                  <a:lnTo>
                    <a:pt x="1185" y="1690"/>
                  </a:lnTo>
                  <a:lnTo>
                    <a:pt x="1187" y="1676"/>
                  </a:lnTo>
                  <a:lnTo>
                    <a:pt x="1195" y="1684"/>
                  </a:lnTo>
                  <a:lnTo>
                    <a:pt x="1202" y="1690"/>
                  </a:lnTo>
                  <a:lnTo>
                    <a:pt x="1208" y="1695"/>
                  </a:lnTo>
                  <a:lnTo>
                    <a:pt x="1214" y="1698"/>
                  </a:lnTo>
                  <a:lnTo>
                    <a:pt x="1220" y="1700"/>
                  </a:lnTo>
                  <a:lnTo>
                    <a:pt x="1224" y="1700"/>
                  </a:lnTo>
                  <a:lnTo>
                    <a:pt x="1225" y="1700"/>
                  </a:lnTo>
                  <a:lnTo>
                    <a:pt x="1226" y="1699"/>
                  </a:lnTo>
                  <a:lnTo>
                    <a:pt x="1227" y="1698"/>
                  </a:lnTo>
                  <a:lnTo>
                    <a:pt x="1227" y="1696"/>
                  </a:lnTo>
                  <a:lnTo>
                    <a:pt x="1227" y="1686"/>
                  </a:lnTo>
                  <a:lnTo>
                    <a:pt x="1227" y="1677"/>
                  </a:lnTo>
                  <a:lnTo>
                    <a:pt x="1228" y="1667"/>
                  </a:lnTo>
                  <a:lnTo>
                    <a:pt x="1230" y="1650"/>
                  </a:lnTo>
                  <a:lnTo>
                    <a:pt x="1234" y="1671"/>
                  </a:lnTo>
                  <a:lnTo>
                    <a:pt x="1239" y="1688"/>
                  </a:lnTo>
                  <a:lnTo>
                    <a:pt x="1243" y="1698"/>
                  </a:lnTo>
                  <a:lnTo>
                    <a:pt x="1248" y="1707"/>
                  </a:lnTo>
                  <a:lnTo>
                    <a:pt x="1253" y="1715"/>
                  </a:lnTo>
                  <a:lnTo>
                    <a:pt x="1261" y="1724"/>
                  </a:lnTo>
                  <a:close/>
                  <a:moveTo>
                    <a:pt x="1244" y="1537"/>
                  </a:moveTo>
                  <a:lnTo>
                    <a:pt x="1240" y="1530"/>
                  </a:lnTo>
                  <a:lnTo>
                    <a:pt x="1234" y="1522"/>
                  </a:lnTo>
                  <a:lnTo>
                    <a:pt x="1228" y="1511"/>
                  </a:lnTo>
                  <a:lnTo>
                    <a:pt x="1222" y="1499"/>
                  </a:lnTo>
                  <a:lnTo>
                    <a:pt x="1216" y="1486"/>
                  </a:lnTo>
                  <a:lnTo>
                    <a:pt x="1211" y="1474"/>
                  </a:lnTo>
                  <a:lnTo>
                    <a:pt x="1207" y="1462"/>
                  </a:lnTo>
                  <a:lnTo>
                    <a:pt x="1203" y="1451"/>
                  </a:lnTo>
                  <a:lnTo>
                    <a:pt x="1201" y="1442"/>
                  </a:lnTo>
                  <a:lnTo>
                    <a:pt x="1199" y="1430"/>
                  </a:lnTo>
                  <a:lnTo>
                    <a:pt x="1197" y="1418"/>
                  </a:lnTo>
                  <a:lnTo>
                    <a:pt x="1196" y="1405"/>
                  </a:lnTo>
                  <a:lnTo>
                    <a:pt x="1195" y="1378"/>
                  </a:lnTo>
                  <a:lnTo>
                    <a:pt x="1195" y="1350"/>
                  </a:lnTo>
                  <a:lnTo>
                    <a:pt x="1201" y="1359"/>
                  </a:lnTo>
                  <a:lnTo>
                    <a:pt x="1208" y="1369"/>
                  </a:lnTo>
                  <a:lnTo>
                    <a:pt x="1216" y="1378"/>
                  </a:lnTo>
                  <a:lnTo>
                    <a:pt x="1223" y="1385"/>
                  </a:lnTo>
                  <a:lnTo>
                    <a:pt x="1230" y="1391"/>
                  </a:lnTo>
                  <a:lnTo>
                    <a:pt x="1236" y="1394"/>
                  </a:lnTo>
                  <a:lnTo>
                    <a:pt x="1238" y="1395"/>
                  </a:lnTo>
                  <a:lnTo>
                    <a:pt x="1239" y="1395"/>
                  </a:lnTo>
                  <a:lnTo>
                    <a:pt x="1241" y="1394"/>
                  </a:lnTo>
                  <a:lnTo>
                    <a:pt x="1241" y="1392"/>
                  </a:lnTo>
                  <a:lnTo>
                    <a:pt x="1243" y="1373"/>
                  </a:lnTo>
                  <a:lnTo>
                    <a:pt x="1246" y="1351"/>
                  </a:lnTo>
                  <a:lnTo>
                    <a:pt x="1250" y="1327"/>
                  </a:lnTo>
                  <a:lnTo>
                    <a:pt x="1255" y="1307"/>
                  </a:lnTo>
                  <a:lnTo>
                    <a:pt x="1258" y="1316"/>
                  </a:lnTo>
                  <a:lnTo>
                    <a:pt x="1262" y="1326"/>
                  </a:lnTo>
                  <a:lnTo>
                    <a:pt x="1268" y="1336"/>
                  </a:lnTo>
                  <a:lnTo>
                    <a:pt x="1273" y="1344"/>
                  </a:lnTo>
                  <a:lnTo>
                    <a:pt x="1285" y="1362"/>
                  </a:lnTo>
                  <a:lnTo>
                    <a:pt x="1295" y="1372"/>
                  </a:lnTo>
                  <a:lnTo>
                    <a:pt x="1291" y="1386"/>
                  </a:lnTo>
                  <a:lnTo>
                    <a:pt x="1287" y="1399"/>
                  </a:lnTo>
                  <a:lnTo>
                    <a:pt x="1283" y="1415"/>
                  </a:lnTo>
                  <a:lnTo>
                    <a:pt x="1276" y="1432"/>
                  </a:lnTo>
                  <a:lnTo>
                    <a:pt x="1268" y="1454"/>
                  </a:lnTo>
                  <a:lnTo>
                    <a:pt x="1259" y="1482"/>
                  </a:lnTo>
                  <a:lnTo>
                    <a:pt x="1251" y="1511"/>
                  </a:lnTo>
                  <a:lnTo>
                    <a:pt x="1244" y="1537"/>
                  </a:lnTo>
                  <a:close/>
                  <a:moveTo>
                    <a:pt x="1602" y="2011"/>
                  </a:moveTo>
                  <a:lnTo>
                    <a:pt x="1600" y="2017"/>
                  </a:lnTo>
                  <a:lnTo>
                    <a:pt x="1599" y="2030"/>
                  </a:lnTo>
                  <a:lnTo>
                    <a:pt x="1594" y="2026"/>
                  </a:lnTo>
                  <a:lnTo>
                    <a:pt x="1590" y="2022"/>
                  </a:lnTo>
                  <a:lnTo>
                    <a:pt x="1587" y="2016"/>
                  </a:lnTo>
                  <a:lnTo>
                    <a:pt x="1585" y="2012"/>
                  </a:lnTo>
                  <a:lnTo>
                    <a:pt x="1584" y="2006"/>
                  </a:lnTo>
                  <a:lnTo>
                    <a:pt x="1584" y="2001"/>
                  </a:lnTo>
                  <a:lnTo>
                    <a:pt x="1586" y="1994"/>
                  </a:lnTo>
                  <a:lnTo>
                    <a:pt x="1589" y="1987"/>
                  </a:lnTo>
                  <a:lnTo>
                    <a:pt x="1591" y="1983"/>
                  </a:lnTo>
                  <a:lnTo>
                    <a:pt x="1594" y="1979"/>
                  </a:lnTo>
                  <a:lnTo>
                    <a:pt x="1597" y="1976"/>
                  </a:lnTo>
                  <a:lnTo>
                    <a:pt x="1600" y="1974"/>
                  </a:lnTo>
                  <a:lnTo>
                    <a:pt x="1604" y="1972"/>
                  </a:lnTo>
                  <a:lnTo>
                    <a:pt x="1606" y="1972"/>
                  </a:lnTo>
                  <a:lnTo>
                    <a:pt x="1617" y="1997"/>
                  </a:lnTo>
                  <a:lnTo>
                    <a:pt x="1615" y="1997"/>
                  </a:lnTo>
                  <a:lnTo>
                    <a:pt x="1611" y="2000"/>
                  </a:lnTo>
                  <a:lnTo>
                    <a:pt x="1609" y="2001"/>
                  </a:lnTo>
                  <a:lnTo>
                    <a:pt x="1606" y="2004"/>
                  </a:lnTo>
                  <a:lnTo>
                    <a:pt x="1604" y="2007"/>
                  </a:lnTo>
                  <a:lnTo>
                    <a:pt x="1602" y="2011"/>
                  </a:lnTo>
                  <a:close/>
                  <a:moveTo>
                    <a:pt x="1832" y="2122"/>
                  </a:moveTo>
                  <a:lnTo>
                    <a:pt x="1832" y="2128"/>
                  </a:lnTo>
                  <a:lnTo>
                    <a:pt x="1832" y="2133"/>
                  </a:lnTo>
                  <a:lnTo>
                    <a:pt x="1830" y="2137"/>
                  </a:lnTo>
                  <a:lnTo>
                    <a:pt x="1829" y="2142"/>
                  </a:lnTo>
                  <a:lnTo>
                    <a:pt x="1824" y="2149"/>
                  </a:lnTo>
                  <a:lnTo>
                    <a:pt x="1818" y="2156"/>
                  </a:lnTo>
                  <a:lnTo>
                    <a:pt x="1819" y="2147"/>
                  </a:lnTo>
                  <a:lnTo>
                    <a:pt x="1818" y="2139"/>
                  </a:lnTo>
                  <a:lnTo>
                    <a:pt x="1816" y="2133"/>
                  </a:lnTo>
                  <a:lnTo>
                    <a:pt x="1814" y="2126"/>
                  </a:lnTo>
                  <a:lnTo>
                    <a:pt x="1808" y="2117"/>
                  </a:lnTo>
                  <a:lnTo>
                    <a:pt x="1804" y="2111"/>
                  </a:lnTo>
                  <a:lnTo>
                    <a:pt x="1824" y="2098"/>
                  </a:lnTo>
                  <a:lnTo>
                    <a:pt x="1828" y="2104"/>
                  </a:lnTo>
                  <a:lnTo>
                    <a:pt x="1830" y="2109"/>
                  </a:lnTo>
                  <a:lnTo>
                    <a:pt x="1832" y="2116"/>
                  </a:lnTo>
                  <a:lnTo>
                    <a:pt x="1832" y="2122"/>
                  </a:lnTo>
                  <a:close/>
                  <a:moveTo>
                    <a:pt x="1902" y="1824"/>
                  </a:moveTo>
                  <a:lnTo>
                    <a:pt x="1906" y="1825"/>
                  </a:lnTo>
                  <a:lnTo>
                    <a:pt x="1910" y="1827"/>
                  </a:lnTo>
                  <a:lnTo>
                    <a:pt x="1914" y="1829"/>
                  </a:lnTo>
                  <a:lnTo>
                    <a:pt x="1918" y="1831"/>
                  </a:lnTo>
                  <a:lnTo>
                    <a:pt x="1924" y="1838"/>
                  </a:lnTo>
                  <a:lnTo>
                    <a:pt x="1929" y="1845"/>
                  </a:lnTo>
                  <a:lnTo>
                    <a:pt x="1918" y="1844"/>
                  </a:lnTo>
                  <a:lnTo>
                    <a:pt x="1906" y="1845"/>
                  </a:lnTo>
                  <a:lnTo>
                    <a:pt x="1895" y="1847"/>
                  </a:lnTo>
                  <a:lnTo>
                    <a:pt x="1886" y="1851"/>
                  </a:lnTo>
                  <a:lnTo>
                    <a:pt x="1877" y="1831"/>
                  </a:lnTo>
                  <a:lnTo>
                    <a:pt x="1878" y="1829"/>
                  </a:lnTo>
                  <a:lnTo>
                    <a:pt x="1883" y="1827"/>
                  </a:lnTo>
                  <a:lnTo>
                    <a:pt x="1886" y="1825"/>
                  </a:lnTo>
                  <a:lnTo>
                    <a:pt x="1891" y="1824"/>
                  </a:lnTo>
                  <a:lnTo>
                    <a:pt x="1896" y="1824"/>
                  </a:lnTo>
                  <a:lnTo>
                    <a:pt x="1902" y="1824"/>
                  </a:lnTo>
                  <a:close/>
                  <a:moveTo>
                    <a:pt x="1539" y="1683"/>
                  </a:moveTo>
                  <a:lnTo>
                    <a:pt x="1549" y="1695"/>
                  </a:lnTo>
                  <a:lnTo>
                    <a:pt x="1565" y="1714"/>
                  </a:lnTo>
                  <a:lnTo>
                    <a:pt x="1586" y="1739"/>
                  </a:lnTo>
                  <a:lnTo>
                    <a:pt x="1609" y="1766"/>
                  </a:lnTo>
                  <a:lnTo>
                    <a:pt x="1633" y="1794"/>
                  </a:lnTo>
                  <a:lnTo>
                    <a:pt x="1655" y="1819"/>
                  </a:lnTo>
                  <a:lnTo>
                    <a:pt x="1673" y="1839"/>
                  </a:lnTo>
                  <a:lnTo>
                    <a:pt x="1684" y="1851"/>
                  </a:lnTo>
                  <a:lnTo>
                    <a:pt x="1700" y="1865"/>
                  </a:lnTo>
                  <a:lnTo>
                    <a:pt x="1719" y="1881"/>
                  </a:lnTo>
                  <a:lnTo>
                    <a:pt x="1728" y="1888"/>
                  </a:lnTo>
                  <a:lnTo>
                    <a:pt x="1736" y="1895"/>
                  </a:lnTo>
                  <a:lnTo>
                    <a:pt x="1743" y="1898"/>
                  </a:lnTo>
                  <a:lnTo>
                    <a:pt x="1747" y="1900"/>
                  </a:lnTo>
                  <a:lnTo>
                    <a:pt x="1752" y="1900"/>
                  </a:lnTo>
                  <a:lnTo>
                    <a:pt x="1756" y="1900"/>
                  </a:lnTo>
                  <a:lnTo>
                    <a:pt x="1760" y="1899"/>
                  </a:lnTo>
                  <a:lnTo>
                    <a:pt x="1764" y="1898"/>
                  </a:lnTo>
                  <a:lnTo>
                    <a:pt x="1772" y="1894"/>
                  </a:lnTo>
                  <a:lnTo>
                    <a:pt x="1780" y="1888"/>
                  </a:lnTo>
                  <a:lnTo>
                    <a:pt x="1787" y="1882"/>
                  </a:lnTo>
                  <a:lnTo>
                    <a:pt x="1793" y="1875"/>
                  </a:lnTo>
                  <a:lnTo>
                    <a:pt x="1799" y="1868"/>
                  </a:lnTo>
                  <a:lnTo>
                    <a:pt x="1805" y="1861"/>
                  </a:lnTo>
                  <a:lnTo>
                    <a:pt x="1814" y="1852"/>
                  </a:lnTo>
                  <a:lnTo>
                    <a:pt x="1822" y="1844"/>
                  </a:lnTo>
                  <a:lnTo>
                    <a:pt x="1826" y="1842"/>
                  </a:lnTo>
                  <a:lnTo>
                    <a:pt x="1830" y="1841"/>
                  </a:lnTo>
                  <a:lnTo>
                    <a:pt x="1834" y="1840"/>
                  </a:lnTo>
                  <a:lnTo>
                    <a:pt x="1838" y="1840"/>
                  </a:lnTo>
                  <a:lnTo>
                    <a:pt x="1838" y="1833"/>
                  </a:lnTo>
                  <a:lnTo>
                    <a:pt x="1841" y="1829"/>
                  </a:lnTo>
                  <a:lnTo>
                    <a:pt x="1844" y="1825"/>
                  </a:lnTo>
                  <a:lnTo>
                    <a:pt x="1848" y="1822"/>
                  </a:lnTo>
                  <a:lnTo>
                    <a:pt x="1853" y="1821"/>
                  </a:lnTo>
                  <a:lnTo>
                    <a:pt x="1858" y="1822"/>
                  </a:lnTo>
                  <a:lnTo>
                    <a:pt x="1863" y="1825"/>
                  </a:lnTo>
                  <a:lnTo>
                    <a:pt x="1867" y="1830"/>
                  </a:lnTo>
                  <a:lnTo>
                    <a:pt x="1879" y="1856"/>
                  </a:lnTo>
                  <a:lnTo>
                    <a:pt x="1881" y="1859"/>
                  </a:lnTo>
                  <a:lnTo>
                    <a:pt x="1881" y="1862"/>
                  </a:lnTo>
                  <a:lnTo>
                    <a:pt x="1881" y="1866"/>
                  </a:lnTo>
                  <a:lnTo>
                    <a:pt x="1881" y="1869"/>
                  </a:lnTo>
                  <a:lnTo>
                    <a:pt x="1880" y="1871"/>
                  </a:lnTo>
                  <a:lnTo>
                    <a:pt x="1878" y="1873"/>
                  </a:lnTo>
                  <a:lnTo>
                    <a:pt x="1876" y="1874"/>
                  </a:lnTo>
                  <a:lnTo>
                    <a:pt x="1874" y="1875"/>
                  </a:lnTo>
                  <a:lnTo>
                    <a:pt x="1869" y="1877"/>
                  </a:lnTo>
                  <a:lnTo>
                    <a:pt x="1863" y="1877"/>
                  </a:lnTo>
                  <a:lnTo>
                    <a:pt x="1857" y="1873"/>
                  </a:lnTo>
                  <a:lnTo>
                    <a:pt x="1852" y="1870"/>
                  </a:lnTo>
                  <a:lnTo>
                    <a:pt x="1851" y="1874"/>
                  </a:lnTo>
                  <a:lnTo>
                    <a:pt x="1849" y="1880"/>
                  </a:lnTo>
                  <a:lnTo>
                    <a:pt x="1845" y="1883"/>
                  </a:lnTo>
                  <a:lnTo>
                    <a:pt x="1841" y="1886"/>
                  </a:lnTo>
                  <a:lnTo>
                    <a:pt x="1837" y="1890"/>
                  </a:lnTo>
                  <a:lnTo>
                    <a:pt x="1831" y="1892"/>
                  </a:lnTo>
                  <a:lnTo>
                    <a:pt x="1826" y="1893"/>
                  </a:lnTo>
                  <a:lnTo>
                    <a:pt x="1821" y="1894"/>
                  </a:lnTo>
                  <a:lnTo>
                    <a:pt x="1815" y="1896"/>
                  </a:lnTo>
                  <a:lnTo>
                    <a:pt x="1809" y="1899"/>
                  </a:lnTo>
                  <a:lnTo>
                    <a:pt x="1803" y="1904"/>
                  </a:lnTo>
                  <a:lnTo>
                    <a:pt x="1797" y="1910"/>
                  </a:lnTo>
                  <a:lnTo>
                    <a:pt x="1792" y="1915"/>
                  </a:lnTo>
                  <a:lnTo>
                    <a:pt x="1789" y="1921"/>
                  </a:lnTo>
                  <a:lnTo>
                    <a:pt x="1788" y="1924"/>
                  </a:lnTo>
                  <a:lnTo>
                    <a:pt x="1788" y="1927"/>
                  </a:lnTo>
                  <a:lnTo>
                    <a:pt x="1788" y="1930"/>
                  </a:lnTo>
                  <a:lnTo>
                    <a:pt x="1789" y="1932"/>
                  </a:lnTo>
                  <a:lnTo>
                    <a:pt x="1792" y="1934"/>
                  </a:lnTo>
                  <a:lnTo>
                    <a:pt x="1795" y="1936"/>
                  </a:lnTo>
                  <a:lnTo>
                    <a:pt x="1800" y="1938"/>
                  </a:lnTo>
                  <a:lnTo>
                    <a:pt x="1806" y="1940"/>
                  </a:lnTo>
                  <a:lnTo>
                    <a:pt x="1817" y="1943"/>
                  </a:lnTo>
                  <a:lnTo>
                    <a:pt x="1827" y="1945"/>
                  </a:lnTo>
                  <a:lnTo>
                    <a:pt x="1840" y="1946"/>
                  </a:lnTo>
                  <a:lnTo>
                    <a:pt x="1851" y="1946"/>
                  </a:lnTo>
                  <a:lnTo>
                    <a:pt x="1860" y="1946"/>
                  </a:lnTo>
                  <a:lnTo>
                    <a:pt x="1868" y="1946"/>
                  </a:lnTo>
                  <a:lnTo>
                    <a:pt x="1882" y="1950"/>
                  </a:lnTo>
                  <a:lnTo>
                    <a:pt x="1887" y="1952"/>
                  </a:lnTo>
                  <a:lnTo>
                    <a:pt x="1889" y="1950"/>
                  </a:lnTo>
                  <a:lnTo>
                    <a:pt x="1893" y="1947"/>
                  </a:lnTo>
                  <a:lnTo>
                    <a:pt x="1896" y="1945"/>
                  </a:lnTo>
                  <a:lnTo>
                    <a:pt x="1900" y="1945"/>
                  </a:lnTo>
                  <a:lnTo>
                    <a:pt x="1905" y="1945"/>
                  </a:lnTo>
                  <a:lnTo>
                    <a:pt x="1911" y="1946"/>
                  </a:lnTo>
                  <a:lnTo>
                    <a:pt x="1915" y="1949"/>
                  </a:lnTo>
                  <a:lnTo>
                    <a:pt x="1917" y="1952"/>
                  </a:lnTo>
                  <a:lnTo>
                    <a:pt x="1919" y="1956"/>
                  </a:lnTo>
                  <a:lnTo>
                    <a:pt x="1920" y="1959"/>
                  </a:lnTo>
                  <a:lnTo>
                    <a:pt x="1920" y="1965"/>
                  </a:lnTo>
                  <a:lnTo>
                    <a:pt x="1919" y="1967"/>
                  </a:lnTo>
                  <a:lnTo>
                    <a:pt x="1915" y="1985"/>
                  </a:lnTo>
                  <a:lnTo>
                    <a:pt x="1912" y="1994"/>
                  </a:lnTo>
                  <a:lnTo>
                    <a:pt x="1909" y="2002"/>
                  </a:lnTo>
                  <a:lnTo>
                    <a:pt x="1906" y="2007"/>
                  </a:lnTo>
                  <a:lnTo>
                    <a:pt x="1903" y="2011"/>
                  </a:lnTo>
                  <a:lnTo>
                    <a:pt x="1900" y="2012"/>
                  </a:lnTo>
                  <a:lnTo>
                    <a:pt x="1896" y="2012"/>
                  </a:lnTo>
                  <a:lnTo>
                    <a:pt x="1891" y="2011"/>
                  </a:lnTo>
                  <a:lnTo>
                    <a:pt x="1887" y="2010"/>
                  </a:lnTo>
                  <a:lnTo>
                    <a:pt x="1883" y="2006"/>
                  </a:lnTo>
                  <a:lnTo>
                    <a:pt x="1880" y="2004"/>
                  </a:lnTo>
                  <a:lnTo>
                    <a:pt x="1878" y="2001"/>
                  </a:lnTo>
                  <a:lnTo>
                    <a:pt x="1877" y="1998"/>
                  </a:lnTo>
                  <a:lnTo>
                    <a:pt x="1877" y="1994"/>
                  </a:lnTo>
                  <a:lnTo>
                    <a:pt x="1877" y="1991"/>
                  </a:lnTo>
                  <a:lnTo>
                    <a:pt x="1878" y="1988"/>
                  </a:lnTo>
                  <a:lnTo>
                    <a:pt x="1875" y="1990"/>
                  </a:lnTo>
                  <a:lnTo>
                    <a:pt x="1871" y="1991"/>
                  </a:lnTo>
                  <a:lnTo>
                    <a:pt x="1867" y="1992"/>
                  </a:lnTo>
                  <a:lnTo>
                    <a:pt x="1862" y="1993"/>
                  </a:lnTo>
                  <a:lnTo>
                    <a:pt x="1858" y="1992"/>
                  </a:lnTo>
                  <a:lnTo>
                    <a:pt x="1853" y="1992"/>
                  </a:lnTo>
                  <a:lnTo>
                    <a:pt x="1849" y="1990"/>
                  </a:lnTo>
                  <a:lnTo>
                    <a:pt x="1845" y="1988"/>
                  </a:lnTo>
                  <a:lnTo>
                    <a:pt x="1835" y="1981"/>
                  </a:lnTo>
                  <a:lnTo>
                    <a:pt x="1824" y="1976"/>
                  </a:lnTo>
                  <a:lnTo>
                    <a:pt x="1813" y="1972"/>
                  </a:lnTo>
                  <a:lnTo>
                    <a:pt x="1802" y="1967"/>
                  </a:lnTo>
                  <a:lnTo>
                    <a:pt x="1793" y="1965"/>
                  </a:lnTo>
                  <a:lnTo>
                    <a:pt x="1785" y="1963"/>
                  </a:lnTo>
                  <a:lnTo>
                    <a:pt x="1780" y="1963"/>
                  </a:lnTo>
                  <a:lnTo>
                    <a:pt x="1778" y="1963"/>
                  </a:lnTo>
                  <a:lnTo>
                    <a:pt x="1777" y="1967"/>
                  </a:lnTo>
                  <a:lnTo>
                    <a:pt x="1777" y="1974"/>
                  </a:lnTo>
                  <a:lnTo>
                    <a:pt x="1778" y="1983"/>
                  </a:lnTo>
                  <a:lnTo>
                    <a:pt x="1780" y="1991"/>
                  </a:lnTo>
                  <a:lnTo>
                    <a:pt x="1783" y="2000"/>
                  </a:lnTo>
                  <a:lnTo>
                    <a:pt x="1786" y="2010"/>
                  </a:lnTo>
                  <a:lnTo>
                    <a:pt x="1791" y="2017"/>
                  </a:lnTo>
                  <a:lnTo>
                    <a:pt x="1796" y="2023"/>
                  </a:lnTo>
                  <a:lnTo>
                    <a:pt x="1799" y="2027"/>
                  </a:lnTo>
                  <a:lnTo>
                    <a:pt x="1801" y="2031"/>
                  </a:lnTo>
                  <a:lnTo>
                    <a:pt x="1803" y="2036"/>
                  </a:lnTo>
                  <a:lnTo>
                    <a:pt x="1805" y="2040"/>
                  </a:lnTo>
                  <a:lnTo>
                    <a:pt x="1807" y="2049"/>
                  </a:lnTo>
                  <a:lnTo>
                    <a:pt x="1808" y="2057"/>
                  </a:lnTo>
                  <a:lnTo>
                    <a:pt x="1815" y="2059"/>
                  </a:lnTo>
                  <a:lnTo>
                    <a:pt x="1820" y="2062"/>
                  </a:lnTo>
                  <a:lnTo>
                    <a:pt x="1824" y="2066"/>
                  </a:lnTo>
                  <a:lnTo>
                    <a:pt x="1827" y="2070"/>
                  </a:lnTo>
                  <a:lnTo>
                    <a:pt x="1828" y="2076"/>
                  </a:lnTo>
                  <a:lnTo>
                    <a:pt x="1827" y="2080"/>
                  </a:lnTo>
                  <a:lnTo>
                    <a:pt x="1824" y="2084"/>
                  </a:lnTo>
                  <a:lnTo>
                    <a:pt x="1819" y="2088"/>
                  </a:lnTo>
                  <a:lnTo>
                    <a:pt x="1795" y="2097"/>
                  </a:lnTo>
                  <a:lnTo>
                    <a:pt x="1793" y="2098"/>
                  </a:lnTo>
                  <a:lnTo>
                    <a:pt x="1788" y="2100"/>
                  </a:lnTo>
                  <a:lnTo>
                    <a:pt x="1786" y="2100"/>
                  </a:lnTo>
                  <a:lnTo>
                    <a:pt x="1783" y="2099"/>
                  </a:lnTo>
                  <a:lnTo>
                    <a:pt x="1780" y="2097"/>
                  </a:lnTo>
                  <a:lnTo>
                    <a:pt x="1777" y="2093"/>
                  </a:lnTo>
                  <a:lnTo>
                    <a:pt x="1775" y="2089"/>
                  </a:lnTo>
                  <a:lnTo>
                    <a:pt x="1774" y="2084"/>
                  </a:lnTo>
                  <a:lnTo>
                    <a:pt x="1774" y="2080"/>
                  </a:lnTo>
                  <a:lnTo>
                    <a:pt x="1774" y="2077"/>
                  </a:lnTo>
                  <a:lnTo>
                    <a:pt x="1774" y="2073"/>
                  </a:lnTo>
                  <a:lnTo>
                    <a:pt x="1775" y="2070"/>
                  </a:lnTo>
                  <a:lnTo>
                    <a:pt x="1777" y="2068"/>
                  </a:lnTo>
                  <a:lnTo>
                    <a:pt x="1779" y="2067"/>
                  </a:lnTo>
                  <a:lnTo>
                    <a:pt x="1776" y="2065"/>
                  </a:lnTo>
                  <a:lnTo>
                    <a:pt x="1773" y="2062"/>
                  </a:lnTo>
                  <a:lnTo>
                    <a:pt x="1770" y="2057"/>
                  </a:lnTo>
                  <a:lnTo>
                    <a:pt x="1767" y="2051"/>
                  </a:lnTo>
                  <a:lnTo>
                    <a:pt x="1766" y="2042"/>
                  </a:lnTo>
                  <a:lnTo>
                    <a:pt x="1766" y="2031"/>
                  </a:lnTo>
                  <a:lnTo>
                    <a:pt x="1766" y="2020"/>
                  </a:lnTo>
                  <a:lnTo>
                    <a:pt x="1765" y="2011"/>
                  </a:lnTo>
                  <a:lnTo>
                    <a:pt x="1759" y="1993"/>
                  </a:lnTo>
                  <a:lnTo>
                    <a:pt x="1752" y="1979"/>
                  </a:lnTo>
                  <a:lnTo>
                    <a:pt x="1748" y="1974"/>
                  </a:lnTo>
                  <a:lnTo>
                    <a:pt x="1744" y="1968"/>
                  </a:lnTo>
                  <a:lnTo>
                    <a:pt x="1740" y="1964"/>
                  </a:lnTo>
                  <a:lnTo>
                    <a:pt x="1735" y="1960"/>
                  </a:lnTo>
                  <a:lnTo>
                    <a:pt x="1731" y="1959"/>
                  </a:lnTo>
                  <a:lnTo>
                    <a:pt x="1727" y="1959"/>
                  </a:lnTo>
                  <a:lnTo>
                    <a:pt x="1721" y="1959"/>
                  </a:lnTo>
                  <a:lnTo>
                    <a:pt x="1715" y="1960"/>
                  </a:lnTo>
                  <a:lnTo>
                    <a:pt x="1708" y="1962"/>
                  </a:lnTo>
                  <a:lnTo>
                    <a:pt x="1702" y="1964"/>
                  </a:lnTo>
                  <a:lnTo>
                    <a:pt x="1697" y="1967"/>
                  </a:lnTo>
                  <a:lnTo>
                    <a:pt x="1693" y="1972"/>
                  </a:lnTo>
                  <a:lnTo>
                    <a:pt x="1687" y="1978"/>
                  </a:lnTo>
                  <a:lnTo>
                    <a:pt x="1681" y="1981"/>
                  </a:lnTo>
                  <a:lnTo>
                    <a:pt x="1675" y="1984"/>
                  </a:lnTo>
                  <a:lnTo>
                    <a:pt x="1669" y="1984"/>
                  </a:lnTo>
                  <a:lnTo>
                    <a:pt x="1663" y="1983"/>
                  </a:lnTo>
                  <a:lnTo>
                    <a:pt x="1658" y="1979"/>
                  </a:lnTo>
                  <a:lnTo>
                    <a:pt x="1655" y="1976"/>
                  </a:lnTo>
                  <a:lnTo>
                    <a:pt x="1652" y="1973"/>
                  </a:lnTo>
                  <a:lnTo>
                    <a:pt x="1653" y="1978"/>
                  </a:lnTo>
                  <a:lnTo>
                    <a:pt x="1653" y="1983"/>
                  </a:lnTo>
                  <a:lnTo>
                    <a:pt x="1653" y="1987"/>
                  </a:lnTo>
                  <a:lnTo>
                    <a:pt x="1652" y="1991"/>
                  </a:lnTo>
                  <a:lnTo>
                    <a:pt x="1651" y="1994"/>
                  </a:lnTo>
                  <a:lnTo>
                    <a:pt x="1648" y="1998"/>
                  </a:lnTo>
                  <a:lnTo>
                    <a:pt x="1644" y="1999"/>
                  </a:lnTo>
                  <a:lnTo>
                    <a:pt x="1639" y="1999"/>
                  </a:lnTo>
                  <a:lnTo>
                    <a:pt x="1633" y="1996"/>
                  </a:lnTo>
                  <a:lnTo>
                    <a:pt x="1629" y="1992"/>
                  </a:lnTo>
                  <a:lnTo>
                    <a:pt x="1626" y="1989"/>
                  </a:lnTo>
                  <a:lnTo>
                    <a:pt x="1625" y="1988"/>
                  </a:lnTo>
                  <a:lnTo>
                    <a:pt x="1621" y="1980"/>
                  </a:lnTo>
                  <a:lnTo>
                    <a:pt x="1616" y="1966"/>
                  </a:lnTo>
                  <a:lnTo>
                    <a:pt x="1614" y="1960"/>
                  </a:lnTo>
                  <a:lnTo>
                    <a:pt x="1612" y="1953"/>
                  </a:lnTo>
                  <a:lnTo>
                    <a:pt x="1612" y="1950"/>
                  </a:lnTo>
                  <a:lnTo>
                    <a:pt x="1613" y="1948"/>
                  </a:lnTo>
                  <a:lnTo>
                    <a:pt x="1614" y="1946"/>
                  </a:lnTo>
                  <a:lnTo>
                    <a:pt x="1616" y="1944"/>
                  </a:lnTo>
                  <a:lnTo>
                    <a:pt x="1621" y="1941"/>
                  </a:lnTo>
                  <a:lnTo>
                    <a:pt x="1625" y="1940"/>
                  </a:lnTo>
                  <a:lnTo>
                    <a:pt x="1628" y="1940"/>
                  </a:lnTo>
                  <a:lnTo>
                    <a:pt x="1631" y="1941"/>
                  </a:lnTo>
                  <a:lnTo>
                    <a:pt x="1636" y="1944"/>
                  </a:lnTo>
                  <a:lnTo>
                    <a:pt x="1637" y="1945"/>
                  </a:lnTo>
                  <a:lnTo>
                    <a:pt x="1639" y="1943"/>
                  </a:lnTo>
                  <a:lnTo>
                    <a:pt x="1644" y="1937"/>
                  </a:lnTo>
                  <a:lnTo>
                    <a:pt x="1647" y="1934"/>
                  </a:lnTo>
                  <a:lnTo>
                    <a:pt x="1651" y="1932"/>
                  </a:lnTo>
                  <a:lnTo>
                    <a:pt x="1655" y="1931"/>
                  </a:lnTo>
                  <a:lnTo>
                    <a:pt x="1659" y="1930"/>
                  </a:lnTo>
                  <a:lnTo>
                    <a:pt x="1670" y="1930"/>
                  </a:lnTo>
                  <a:lnTo>
                    <a:pt x="1683" y="1927"/>
                  </a:lnTo>
                  <a:lnTo>
                    <a:pt x="1693" y="1926"/>
                  </a:lnTo>
                  <a:lnTo>
                    <a:pt x="1698" y="1926"/>
                  </a:lnTo>
                  <a:lnTo>
                    <a:pt x="1629" y="1862"/>
                  </a:lnTo>
                  <a:lnTo>
                    <a:pt x="1614" y="1848"/>
                  </a:lnTo>
                  <a:lnTo>
                    <a:pt x="1581" y="1817"/>
                  </a:lnTo>
                  <a:lnTo>
                    <a:pt x="1543" y="1781"/>
                  </a:lnTo>
                  <a:lnTo>
                    <a:pt x="1514" y="1755"/>
                  </a:lnTo>
                  <a:lnTo>
                    <a:pt x="1495" y="1738"/>
                  </a:lnTo>
                  <a:lnTo>
                    <a:pt x="1475" y="1719"/>
                  </a:lnTo>
                  <a:lnTo>
                    <a:pt x="1454" y="1698"/>
                  </a:lnTo>
                  <a:lnTo>
                    <a:pt x="1434" y="1679"/>
                  </a:lnTo>
                  <a:lnTo>
                    <a:pt x="1435" y="1667"/>
                  </a:lnTo>
                  <a:lnTo>
                    <a:pt x="1435" y="1655"/>
                  </a:lnTo>
                  <a:lnTo>
                    <a:pt x="1435" y="1645"/>
                  </a:lnTo>
                  <a:lnTo>
                    <a:pt x="1434" y="1636"/>
                  </a:lnTo>
                  <a:lnTo>
                    <a:pt x="1432" y="1626"/>
                  </a:lnTo>
                  <a:lnTo>
                    <a:pt x="1430" y="1615"/>
                  </a:lnTo>
                  <a:lnTo>
                    <a:pt x="1427" y="1604"/>
                  </a:lnTo>
                  <a:lnTo>
                    <a:pt x="1423" y="1592"/>
                  </a:lnTo>
                  <a:lnTo>
                    <a:pt x="1434" y="1600"/>
                  </a:lnTo>
                  <a:lnTo>
                    <a:pt x="1444" y="1606"/>
                  </a:lnTo>
                  <a:lnTo>
                    <a:pt x="1454" y="1611"/>
                  </a:lnTo>
                  <a:lnTo>
                    <a:pt x="1464" y="1617"/>
                  </a:lnTo>
                  <a:lnTo>
                    <a:pt x="1470" y="1618"/>
                  </a:lnTo>
                  <a:lnTo>
                    <a:pt x="1478" y="1621"/>
                  </a:lnTo>
                  <a:lnTo>
                    <a:pt x="1487" y="1623"/>
                  </a:lnTo>
                  <a:lnTo>
                    <a:pt x="1497" y="1626"/>
                  </a:lnTo>
                  <a:lnTo>
                    <a:pt x="1510" y="1644"/>
                  </a:lnTo>
                  <a:lnTo>
                    <a:pt x="1522" y="1660"/>
                  </a:lnTo>
                  <a:lnTo>
                    <a:pt x="1532" y="1673"/>
                  </a:lnTo>
                  <a:lnTo>
                    <a:pt x="1539" y="1683"/>
                  </a:lnTo>
                  <a:close/>
                  <a:moveTo>
                    <a:pt x="1469" y="1513"/>
                  </a:moveTo>
                  <a:lnTo>
                    <a:pt x="1483" y="1545"/>
                  </a:lnTo>
                  <a:lnTo>
                    <a:pt x="1496" y="1570"/>
                  </a:lnTo>
                  <a:lnTo>
                    <a:pt x="1509" y="1592"/>
                  </a:lnTo>
                  <a:lnTo>
                    <a:pt x="1523" y="1614"/>
                  </a:lnTo>
                  <a:lnTo>
                    <a:pt x="1516" y="1614"/>
                  </a:lnTo>
                  <a:lnTo>
                    <a:pt x="1508" y="1611"/>
                  </a:lnTo>
                  <a:lnTo>
                    <a:pt x="1499" y="1609"/>
                  </a:lnTo>
                  <a:lnTo>
                    <a:pt x="1488" y="1606"/>
                  </a:lnTo>
                  <a:lnTo>
                    <a:pt x="1467" y="1597"/>
                  </a:lnTo>
                  <a:lnTo>
                    <a:pt x="1448" y="1589"/>
                  </a:lnTo>
                  <a:lnTo>
                    <a:pt x="1434" y="1583"/>
                  </a:lnTo>
                  <a:lnTo>
                    <a:pt x="1420" y="1577"/>
                  </a:lnTo>
                  <a:lnTo>
                    <a:pt x="1415" y="1565"/>
                  </a:lnTo>
                  <a:lnTo>
                    <a:pt x="1409" y="1553"/>
                  </a:lnTo>
                  <a:lnTo>
                    <a:pt x="1402" y="1540"/>
                  </a:lnTo>
                  <a:lnTo>
                    <a:pt x="1396" y="1528"/>
                  </a:lnTo>
                  <a:lnTo>
                    <a:pt x="1380" y="1503"/>
                  </a:lnTo>
                  <a:lnTo>
                    <a:pt x="1364" y="1478"/>
                  </a:lnTo>
                  <a:lnTo>
                    <a:pt x="1374" y="1501"/>
                  </a:lnTo>
                  <a:lnTo>
                    <a:pt x="1383" y="1522"/>
                  </a:lnTo>
                  <a:lnTo>
                    <a:pt x="1390" y="1542"/>
                  </a:lnTo>
                  <a:lnTo>
                    <a:pt x="1396" y="1562"/>
                  </a:lnTo>
                  <a:lnTo>
                    <a:pt x="1406" y="1593"/>
                  </a:lnTo>
                  <a:lnTo>
                    <a:pt x="1411" y="1617"/>
                  </a:lnTo>
                  <a:lnTo>
                    <a:pt x="1413" y="1629"/>
                  </a:lnTo>
                  <a:lnTo>
                    <a:pt x="1414" y="1641"/>
                  </a:lnTo>
                  <a:lnTo>
                    <a:pt x="1415" y="1654"/>
                  </a:lnTo>
                  <a:lnTo>
                    <a:pt x="1415" y="1667"/>
                  </a:lnTo>
                  <a:lnTo>
                    <a:pt x="1415" y="1679"/>
                  </a:lnTo>
                  <a:lnTo>
                    <a:pt x="1414" y="1688"/>
                  </a:lnTo>
                  <a:lnTo>
                    <a:pt x="1412" y="1697"/>
                  </a:lnTo>
                  <a:lnTo>
                    <a:pt x="1410" y="1702"/>
                  </a:lnTo>
                  <a:lnTo>
                    <a:pt x="1405" y="1695"/>
                  </a:lnTo>
                  <a:lnTo>
                    <a:pt x="1399" y="1686"/>
                  </a:lnTo>
                  <a:lnTo>
                    <a:pt x="1391" y="1677"/>
                  </a:lnTo>
                  <a:lnTo>
                    <a:pt x="1383" y="1669"/>
                  </a:lnTo>
                  <a:lnTo>
                    <a:pt x="1367" y="1652"/>
                  </a:lnTo>
                  <a:lnTo>
                    <a:pt x="1354" y="1640"/>
                  </a:lnTo>
                  <a:lnTo>
                    <a:pt x="1343" y="1632"/>
                  </a:lnTo>
                  <a:lnTo>
                    <a:pt x="1331" y="1621"/>
                  </a:lnTo>
                  <a:lnTo>
                    <a:pt x="1318" y="1609"/>
                  </a:lnTo>
                  <a:lnTo>
                    <a:pt x="1305" y="1594"/>
                  </a:lnTo>
                  <a:lnTo>
                    <a:pt x="1292" y="1579"/>
                  </a:lnTo>
                  <a:lnTo>
                    <a:pt x="1280" y="1562"/>
                  </a:lnTo>
                  <a:lnTo>
                    <a:pt x="1275" y="1553"/>
                  </a:lnTo>
                  <a:lnTo>
                    <a:pt x="1270" y="1543"/>
                  </a:lnTo>
                  <a:lnTo>
                    <a:pt x="1266" y="1534"/>
                  </a:lnTo>
                  <a:lnTo>
                    <a:pt x="1263" y="1525"/>
                  </a:lnTo>
                  <a:lnTo>
                    <a:pt x="1264" y="1514"/>
                  </a:lnTo>
                  <a:lnTo>
                    <a:pt x="1266" y="1503"/>
                  </a:lnTo>
                  <a:lnTo>
                    <a:pt x="1269" y="1492"/>
                  </a:lnTo>
                  <a:lnTo>
                    <a:pt x="1273" y="1481"/>
                  </a:lnTo>
                  <a:lnTo>
                    <a:pt x="1284" y="1456"/>
                  </a:lnTo>
                  <a:lnTo>
                    <a:pt x="1293" y="1430"/>
                  </a:lnTo>
                  <a:lnTo>
                    <a:pt x="1300" y="1405"/>
                  </a:lnTo>
                  <a:lnTo>
                    <a:pt x="1305" y="1380"/>
                  </a:lnTo>
                  <a:lnTo>
                    <a:pt x="1310" y="1383"/>
                  </a:lnTo>
                  <a:lnTo>
                    <a:pt x="1314" y="1385"/>
                  </a:lnTo>
                  <a:lnTo>
                    <a:pt x="1315" y="1385"/>
                  </a:lnTo>
                  <a:lnTo>
                    <a:pt x="1317" y="1384"/>
                  </a:lnTo>
                  <a:lnTo>
                    <a:pt x="1318" y="1382"/>
                  </a:lnTo>
                  <a:lnTo>
                    <a:pt x="1318" y="1379"/>
                  </a:lnTo>
                  <a:lnTo>
                    <a:pt x="1320" y="1365"/>
                  </a:lnTo>
                  <a:lnTo>
                    <a:pt x="1322" y="1351"/>
                  </a:lnTo>
                  <a:lnTo>
                    <a:pt x="1325" y="1335"/>
                  </a:lnTo>
                  <a:lnTo>
                    <a:pt x="1331" y="1315"/>
                  </a:lnTo>
                  <a:lnTo>
                    <a:pt x="1354" y="1341"/>
                  </a:lnTo>
                  <a:lnTo>
                    <a:pt x="1377" y="1368"/>
                  </a:lnTo>
                  <a:lnTo>
                    <a:pt x="1398" y="1395"/>
                  </a:lnTo>
                  <a:lnTo>
                    <a:pt x="1417" y="1422"/>
                  </a:lnTo>
                  <a:lnTo>
                    <a:pt x="1434" y="1448"/>
                  </a:lnTo>
                  <a:lnTo>
                    <a:pt x="1448" y="1473"/>
                  </a:lnTo>
                  <a:lnTo>
                    <a:pt x="1460" y="1495"/>
                  </a:lnTo>
                  <a:lnTo>
                    <a:pt x="1469" y="1513"/>
                  </a:lnTo>
                  <a:close/>
                  <a:moveTo>
                    <a:pt x="1332" y="1263"/>
                  </a:moveTo>
                  <a:lnTo>
                    <a:pt x="1327" y="1276"/>
                  </a:lnTo>
                  <a:lnTo>
                    <a:pt x="1322" y="1289"/>
                  </a:lnTo>
                  <a:lnTo>
                    <a:pt x="1319" y="1301"/>
                  </a:lnTo>
                  <a:lnTo>
                    <a:pt x="1316" y="1313"/>
                  </a:lnTo>
                  <a:lnTo>
                    <a:pt x="1315" y="1314"/>
                  </a:lnTo>
                  <a:lnTo>
                    <a:pt x="1316" y="1313"/>
                  </a:lnTo>
                  <a:lnTo>
                    <a:pt x="1313" y="1326"/>
                  </a:lnTo>
                  <a:lnTo>
                    <a:pt x="1310" y="1338"/>
                  </a:lnTo>
                  <a:lnTo>
                    <a:pt x="1308" y="1350"/>
                  </a:lnTo>
                  <a:lnTo>
                    <a:pt x="1306" y="1361"/>
                  </a:lnTo>
                  <a:lnTo>
                    <a:pt x="1298" y="1350"/>
                  </a:lnTo>
                  <a:lnTo>
                    <a:pt x="1290" y="1339"/>
                  </a:lnTo>
                  <a:lnTo>
                    <a:pt x="1283" y="1327"/>
                  </a:lnTo>
                  <a:lnTo>
                    <a:pt x="1277" y="1315"/>
                  </a:lnTo>
                  <a:lnTo>
                    <a:pt x="1271" y="1303"/>
                  </a:lnTo>
                  <a:lnTo>
                    <a:pt x="1266" y="1290"/>
                  </a:lnTo>
                  <a:lnTo>
                    <a:pt x="1262" y="1278"/>
                  </a:lnTo>
                  <a:lnTo>
                    <a:pt x="1260" y="1265"/>
                  </a:lnTo>
                  <a:lnTo>
                    <a:pt x="1258" y="1245"/>
                  </a:lnTo>
                  <a:lnTo>
                    <a:pt x="1257" y="1223"/>
                  </a:lnTo>
                  <a:lnTo>
                    <a:pt x="1258" y="1201"/>
                  </a:lnTo>
                  <a:lnTo>
                    <a:pt x="1259" y="1179"/>
                  </a:lnTo>
                  <a:lnTo>
                    <a:pt x="1259" y="1155"/>
                  </a:lnTo>
                  <a:lnTo>
                    <a:pt x="1258" y="1131"/>
                  </a:lnTo>
                  <a:lnTo>
                    <a:pt x="1257" y="1107"/>
                  </a:lnTo>
                  <a:lnTo>
                    <a:pt x="1256" y="1085"/>
                  </a:lnTo>
                  <a:lnTo>
                    <a:pt x="1262" y="1095"/>
                  </a:lnTo>
                  <a:lnTo>
                    <a:pt x="1267" y="1105"/>
                  </a:lnTo>
                  <a:lnTo>
                    <a:pt x="1271" y="1113"/>
                  </a:lnTo>
                  <a:lnTo>
                    <a:pt x="1274" y="1119"/>
                  </a:lnTo>
                  <a:lnTo>
                    <a:pt x="1275" y="1120"/>
                  </a:lnTo>
                  <a:lnTo>
                    <a:pt x="1276" y="1121"/>
                  </a:lnTo>
                  <a:lnTo>
                    <a:pt x="1277" y="1121"/>
                  </a:lnTo>
                  <a:lnTo>
                    <a:pt x="1278" y="1120"/>
                  </a:lnTo>
                  <a:lnTo>
                    <a:pt x="1281" y="1115"/>
                  </a:lnTo>
                  <a:lnTo>
                    <a:pt x="1284" y="1107"/>
                  </a:lnTo>
                  <a:lnTo>
                    <a:pt x="1287" y="1098"/>
                  </a:lnTo>
                  <a:lnTo>
                    <a:pt x="1290" y="1087"/>
                  </a:lnTo>
                  <a:lnTo>
                    <a:pt x="1293" y="1073"/>
                  </a:lnTo>
                  <a:lnTo>
                    <a:pt x="1295" y="1059"/>
                  </a:lnTo>
                  <a:lnTo>
                    <a:pt x="1297" y="1067"/>
                  </a:lnTo>
                  <a:lnTo>
                    <a:pt x="1299" y="1077"/>
                  </a:lnTo>
                  <a:lnTo>
                    <a:pt x="1300" y="1087"/>
                  </a:lnTo>
                  <a:lnTo>
                    <a:pt x="1302" y="1095"/>
                  </a:lnTo>
                  <a:lnTo>
                    <a:pt x="1304" y="1111"/>
                  </a:lnTo>
                  <a:lnTo>
                    <a:pt x="1308" y="1128"/>
                  </a:lnTo>
                  <a:lnTo>
                    <a:pt x="1312" y="1144"/>
                  </a:lnTo>
                  <a:lnTo>
                    <a:pt x="1318" y="1161"/>
                  </a:lnTo>
                  <a:lnTo>
                    <a:pt x="1325" y="1178"/>
                  </a:lnTo>
                  <a:lnTo>
                    <a:pt x="1333" y="1192"/>
                  </a:lnTo>
                  <a:lnTo>
                    <a:pt x="1341" y="1205"/>
                  </a:lnTo>
                  <a:lnTo>
                    <a:pt x="1349" y="1214"/>
                  </a:lnTo>
                  <a:lnTo>
                    <a:pt x="1346" y="1229"/>
                  </a:lnTo>
                  <a:lnTo>
                    <a:pt x="1342" y="1242"/>
                  </a:lnTo>
                  <a:lnTo>
                    <a:pt x="1337" y="1253"/>
                  </a:lnTo>
                  <a:lnTo>
                    <a:pt x="1332" y="1263"/>
                  </a:lnTo>
                  <a:close/>
                  <a:moveTo>
                    <a:pt x="1357" y="1199"/>
                  </a:moveTo>
                  <a:lnTo>
                    <a:pt x="1350" y="1191"/>
                  </a:lnTo>
                  <a:lnTo>
                    <a:pt x="1343" y="1180"/>
                  </a:lnTo>
                  <a:lnTo>
                    <a:pt x="1337" y="1168"/>
                  </a:lnTo>
                  <a:lnTo>
                    <a:pt x="1332" y="1154"/>
                  </a:lnTo>
                  <a:lnTo>
                    <a:pt x="1328" y="1140"/>
                  </a:lnTo>
                  <a:lnTo>
                    <a:pt x="1324" y="1125"/>
                  </a:lnTo>
                  <a:lnTo>
                    <a:pt x="1320" y="1108"/>
                  </a:lnTo>
                  <a:lnTo>
                    <a:pt x="1317" y="1093"/>
                  </a:lnTo>
                  <a:lnTo>
                    <a:pt x="1313" y="1076"/>
                  </a:lnTo>
                  <a:lnTo>
                    <a:pt x="1307" y="1060"/>
                  </a:lnTo>
                  <a:lnTo>
                    <a:pt x="1301" y="1044"/>
                  </a:lnTo>
                  <a:lnTo>
                    <a:pt x="1295" y="1028"/>
                  </a:lnTo>
                  <a:lnTo>
                    <a:pt x="1294" y="1005"/>
                  </a:lnTo>
                  <a:lnTo>
                    <a:pt x="1292" y="985"/>
                  </a:lnTo>
                  <a:lnTo>
                    <a:pt x="1289" y="972"/>
                  </a:lnTo>
                  <a:lnTo>
                    <a:pt x="1288" y="968"/>
                  </a:lnTo>
                  <a:lnTo>
                    <a:pt x="1292" y="971"/>
                  </a:lnTo>
                  <a:lnTo>
                    <a:pt x="1301" y="981"/>
                  </a:lnTo>
                  <a:lnTo>
                    <a:pt x="1317" y="995"/>
                  </a:lnTo>
                  <a:lnTo>
                    <a:pt x="1337" y="1009"/>
                  </a:lnTo>
                  <a:lnTo>
                    <a:pt x="1342" y="1013"/>
                  </a:lnTo>
                  <a:lnTo>
                    <a:pt x="1347" y="1021"/>
                  </a:lnTo>
                  <a:lnTo>
                    <a:pt x="1354" y="1028"/>
                  </a:lnTo>
                  <a:lnTo>
                    <a:pt x="1360" y="1038"/>
                  </a:lnTo>
                  <a:lnTo>
                    <a:pt x="1374" y="1058"/>
                  </a:lnTo>
                  <a:lnTo>
                    <a:pt x="1386" y="1077"/>
                  </a:lnTo>
                  <a:lnTo>
                    <a:pt x="1385" y="1089"/>
                  </a:lnTo>
                  <a:lnTo>
                    <a:pt x="1382" y="1102"/>
                  </a:lnTo>
                  <a:lnTo>
                    <a:pt x="1378" y="1117"/>
                  </a:lnTo>
                  <a:lnTo>
                    <a:pt x="1374" y="1133"/>
                  </a:lnTo>
                  <a:lnTo>
                    <a:pt x="1365" y="1167"/>
                  </a:lnTo>
                  <a:lnTo>
                    <a:pt x="1357" y="1199"/>
                  </a:lnTo>
                  <a:close/>
                  <a:moveTo>
                    <a:pt x="1434" y="1279"/>
                  </a:moveTo>
                  <a:lnTo>
                    <a:pt x="1437" y="1296"/>
                  </a:lnTo>
                  <a:lnTo>
                    <a:pt x="1442" y="1315"/>
                  </a:lnTo>
                  <a:lnTo>
                    <a:pt x="1447" y="1332"/>
                  </a:lnTo>
                  <a:lnTo>
                    <a:pt x="1451" y="1346"/>
                  </a:lnTo>
                  <a:lnTo>
                    <a:pt x="1442" y="1342"/>
                  </a:lnTo>
                  <a:lnTo>
                    <a:pt x="1434" y="1337"/>
                  </a:lnTo>
                  <a:lnTo>
                    <a:pt x="1426" y="1330"/>
                  </a:lnTo>
                  <a:lnTo>
                    <a:pt x="1419" y="1324"/>
                  </a:lnTo>
                  <a:lnTo>
                    <a:pt x="1412" y="1317"/>
                  </a:lnTo>
                  <a:lnTo>
                    <a:pt x="1406" y="1310"/>
                  </a:lnTo>
                  <a:lnTo>
                    <a:pt x="1401" y="1302"/>
                  </a:lnTo>
                  <a:lnTo>
                    <a:pt x="1396" y="1293"/>
                  </a:lnTo>
                  <a:lnTo>
                    <a:pt x="1387" y="1276"/>
                  </a:lnTo>
                  <a:lnTo>
                    <a:pt x="1380" y="1258"/>
                  </a:lnTo>
                  <a:lnTo>
                    <a:pt x="1374" y="1238"/>
                  </a:lnTo>
                  <a:lnTo>
                    <a:pt x="1370" y="1218"/>
                  </a:lnTo>
                  <a:lnTo>
                    <a:pt x="1372" y="1199"/>
                  </a:lnTo>
                  <a:lnTo>
                    <a:pt x="1376" y="1178"/>
                  </a:lnTo>
                  <a:lnTo>
                    <a:pt x="1382" y="1151"/>
                  </a:lnTo>
                  <a:lnTo>
                    <a:pt x="1390" y="1120"/>
                  </a:lnTo>
                  <a:lnTo>
                    <a:pt x="1390" y="1120"/>
                  </a:lnTo>
                  <a:lnTo>
                    <a:pt x="1390" y="1120"/>
                  </a:lnTo>
                  <a:lnTo>
                    <a:pt x="1420" y="1167"/>
                  </a:lnTo>
                  <a:lnTo>
                    <a:pt x="1423" y="1193"/>
                  </a:lnTo>
                  <a:lnTo>
                    <a:pt x="1427" y="1225"/>
                  </a:lnTo>
                  <a:lnTo>
                    <a:pt x="1431" y="1256"/>
                  </a:lnTo>
                  <a:lnTo>
                    <a:pt x="1434" y="1279"/>
                  </a:lnTo>
                  <a:close/>
                  <a:moveTo>
                    <a:pt x="1394" y="1105"/>
                  </a:moveTo>
                  <a:lnTo>
                    <a:pt x="1395" y="1099"/>
                  </a:lnTo>
                  <a:lnTo>
                    <a:pt x="1396" y="1092"/>
                  </a:lnTo>
                  <a:lnTo>
                    <a:pt x="1399" y="1095"/>
                  </a:lnTo>
                  <a:lnTo>
                    <a:pt x="1401" y="1098"/>
                  </a:lnTo>
                  <a:lnTo>
                    <a:pt x="1403" y="1098"/>
                  </a:lnTo>
                  <a:lnTo>
                    <a:pt x="1404" y="1097"/>
                  </a:lnTo>
                  <a:lnTo>
                    <a:pt x="1405" y="1093"/>
                  </a:lnTo>
                  <a:lnTo>
                    <a:pt x="1407" y="1088"/>
                  </a:lnTo>
                  <a:lnTo>
                    <a:pt x="1409" y="1075"/>
                  </a:lnTo>
                  <a:lnTo>
                    <a:pt x="1411" y="1059"/>
                  </a:lnTo>
                  <a:lnTo>
                    <a:pt x="1411" y="1038"/>
                  </a:lnTo>
                  <a:lnTo>
                    <a:pt x="1410" y="1016"/>
                  </a:lnTo>
                  <a:lnTo>
                    <a:pt x="1408" y="1005"/>
                  </a:lnTo>
                  <a:lnTo>
                    <a:pt x="1406" y="993"/>
                  </a:lnTo>
                  <a:lnTo>
                    <a:pt x="1403" y="982"/>
                  </a:lnTo>
                  <a:lnTo>
                    <a:pt x="1400" y="970"/>
                  </a:lnTo>
                  <a:lnTo>
                    <a:pt x="1413" y="979"/>
                  </a:lnTo>
                  <a:lnTo>
                    <a:pt x="1425" y="983"/>
                  </a:lnTo>
                  <a:lnTo>
                    <a:pt x="1435" y="985"/>
                  </a:lnTo>
                  <a:lnTo>
                    <a:pt x="1444" y="987"/>
                  </a:lnTo>
                  <a:lnTo>
                    <a:pt x="1452" y="988"/>
                  </a:lnTo>
                  <a:lnTo>
                    <a:pt x="1460" y="988"/>
                  </a:lnTo>
                  <a:lnTo>
                    <a:pt x="1467" y="987"/>
                  </a:lnTo>
                  <a:lnTo>
                    <a:pt x="1474" y="986"/>
                  </a:lnTo>
                  <a:lnTo>
                    <a:pt x="1480" y="984"/>
                  </a:lnTo>
                  <a:lnTo>
                    <a:pt x="1486" y="981"/>
                  </a:lnTo>
                  <a:lnTo>
                    <a:pt x="1496" y="974"/>
                  </a:lnTo>
                  <a:lnTo>
                    <a:pt x="1505" y="966"/>
                  </a:lnTo>
                  <a:lnTo>
                    <a:pt x="1515" y="956"/>
                  </a:lnTo>
                  <a:lnTo>
                    <a:pt x="1526" y="947"/>
                  </a:lnTo>
                  <a:lnTo>
                    <a:pt x="1546" y="935"/>
                  </a:lnTo>
                  <a:lnTo>
                    <a:pt x="1564" y="926"/>
                  </a:lnTo>
                  <a:lnTo>
                    <a:pt x="1572" y="922"/>
                  </a:lnTo>
                  <a:lnTo>
                    <a:pt x="1579" y="919"/>
                  </a:lnTo>
                  <a:lnTo>
                    <a:pt x="1586" y="917"/>
                  </a:lnTo>
                  <a:lnTo>
                    <a:pt x="1593" y="916"/>
                  </a:lnTo>
                  <a:lnTo>
                    <a:pt x="1605" y="915"/>
                  </a:lnTo>
                  <a:lnTo>
                    <a:pt x="1618" y="915"/>
                  </a:lnTo>
                  <a:lnTo>
                    <a:pt x="1631" y="915"/>
                  </a:lnTo>
                  <a:lnTo>
                    <a:pt x="1643" y="915"/>
                  </a:lnTo>
                  <a:lnTo>
                    <a:pt x="1647" y="915"/>
                  </a:lnTo>
                  <a:lnTo>
                    <a:pt x="1650" y="914"/>
                  </a:lnTo>
                  <a:lnTo>
                    <a:pt x="1653" y="912"/>
                  </a:lnTo>
                  <a:lnTo>
                    <a:pt x="1656" y="909"/>
                  </a:lnTo>
                  <a:lnTo>
                    <a:pt x="1661" y="903"/>
                  </a:lnTo>
                  <a:lnTo>
                    <a:pt x="1664" y="895"/>
                  </a:lnTo>
                  <a:lnTo>
                    <a:pt x="1665" y="887"/>
                  </a:lnTo>
                  <a:lnTo>
                    <a:pt x="1665" y="877"/>
                  </a:lnTo>
                  <a:lnTo>
                    <a:pt x="1664" y="873"/>
                  </a:lnTo>
                  <a:lnTo>
                    <a:pt x="1663" y="868"/>
                  </a:lnTo>
                  <a:lnTo>
                    <a:pt x="1661" y="864"/>
                  </a:lnTo>
                  <a:lnTo>
                    <a:pt x="1659" y="860"/>
                  </a:lnTo>
                  <a:lnTo>
                    <a:pt x="1651" y="849"/>
                  </a:lnTo>
                  <a:lnTo>
                    <a:pt x="1644" y="840"/>
                  </a:lnTo>
                  <a:lnTo>
                    <a:pt x="1636" y="831"/>
                  </a:lnTo>
                  <a:lnTo>
                    <a:pt x="1628" y="824"/>
                  </a:lnTo>
                  <a:lnTo>
                    <a:pt x="1622" y="816"/>
                  </a:lnTo>
                  <a:lnTo>
                    <a:pt x="1617" y="809"/>
                  </a:lnTo>
                  <a:lnTo>
                    <a:pt x="1616" y="804"/>
                  </a:lnTo>
                  <a:lnTo>
                    <a:pt x="1615" y="799"/>
                  </a:lnTo>
                  <a:lnTo>
                    <a:pt x="1615" y="794"/>
                  </a:lnTo>
                  <a:lnTo>
                    <a:pt x="1616" y="788"/>
                  </a:lnTo>
                  <a:lnTo>
                    <a:pt x="1617" y="783"/>
                  </a:lnTo>
                  <a:lnTo>
                    <a:pt x="1620" y="777"/>
                  </a:lnTo>
                  <a:lnTo>
                    <a:pt x="1624" y="771"/>
                  </a:lnTo>
                  <a:lnTo>
                    <a:pt x="1629" y="764"/>
                  </a:lnTo>
                  <a:lnTo>
                    <a:pt x="1640" y="751"/>
                  </a:lnTo>
                  <a:lnTo>
                    <a:pt x="1652" y="740"/>
                  </a:lnTo>
                  <a:lnTo>
                    <a:pt x="1661" y="732"/>
                  </a:lnTo>
                  <a:lnTo>
                    <a:pt x="1671" y="722"/>
                  </a:lnTo>
                  <a:lnTo>
                    <a:pt x="1675" y="718"/>
                  </a:lnTo>
                  <a:lnTo>
                    <a:pt x="1679" y="714"/>
                  </a:lnTo>
                  <a:lnTo>
                    <a:pt x="1682" y="709"/>
                  </a:lnTo>
                  <a:lnTo>
                    <a:pt x="1683" y="707"/>
                  </a:lnTo>
                  <a:lnTo>
                    <a:pt x="1683" y="702"/>
                  </a:lnTo>
                  <a:lnTo>
                    <a:pt x="1682" y="696"/>
                  </a:lnTo>
                  <a:lnTo>
                    <a:pt x="1682" y="692"/>
                  </a:lnTo>
                  <a:lnTo>
                    <a:pt x="1681" y="689"/>
                  </a:lnTo>
                  <a:lnTo>
                    <a:pt x="1677" y="682"/>
                  </a:lnTo>
                  <a:lnTo>
                    <a:pt x="1673" y="677"/>
                  </a:lnTo>
                  <a:lnTo>
                    <a:pt x="1667" y="674"/>
                  </a:lnTo>
                  <a:lnTo>
                    <a:pt x="1662" y="670"/>
                  </a:lnTo>
                  <a:lnTo>
                    <a:pt x="1656" y="668"/>
                  </a:lnTo>
                  <a:lnTo>
                    <a:pt x="1651" y="666"/>
                  </a:lnTo>
                  <a:lnTo>
                    <a:pt x="1627" y="661"/>
                  </a:lnTo>
                  <a:lnTo>
                    <a:pt x="1596" y="652"/>
                  </a:lnTo>
                  <a:lnTo>
                    <a:pt x="1588" y="649"/>
                  </a:lnTo>
                  <a:lnTo>
                    <a:pt x="1581" y="645"/>
                  </a:lnTo>
                  <a:lnTo>
                    <a:pt x="1574" y="640"/>
                  </a:lnTo>
                  <a:lnTo>
                    <a:pt x="1568" y="635"/>
                  </a:lnTo>
                  <a:lnTo>
                    <a:pt x="1563" y="628"/>
                  </a:lnTo>
                  <a:lnTo>
                    <a:pt x="1559" y="621"/>
                  </a:lnTo>
                  <a:lnTo>
                    <a:pt x="1556" y="611"/>
                  </a:lnTo>
                  <a:lnTo>
                    <a:pt x="1555" y="601"/>
                  </a:lnTo>
                  <a:lnTo>
                    <a:pt x="1555" y="595"/>
                  </a:lnTo>
                  <a:lnTo>
                    <a:pt x="1556" y="587"/>
                  </a:lnTo>
                  <a:lnTo>
                    <a:pt x="1557" y="580"/>
                  </a:lnTo>
                  <a:lnTo>
                    <a:pt x="1559" y="573"/>
                  </a:lnTo>
                  <a:lnTo>
                    <a:pt x="1563" y="559"/>
                  </a:lnTo>
                  <a:lnTo>
                    <a:pt x="1570" y="545"/>
                  </a:lnTo>
                  <a:lnTo>
                    <a:pt x="1579" y="532"/>
                  </a:lnTo>
                  <a:lnTo>
                    <a:pt x="1590" y="519"/>
                  </a:lnTo>
                  <a:lnTo>
                    <a:pt x="1596" y="512"/>
                  </a:lnTo>
                  <a:lnTo>
                    <a:pt x="1603" y="507"/>
                  </a:lnTo>
                  <a:lnTo>
                    <a:pt x="1610" y="502"/>
                  </a:lnTo>
                  <a:lnTo>
                    <a:pt x="1617" y="497"/>
                  </a:lnTo>
                  <a:lnTo>
                    <a:pt x="1637" y="484"/>
                  </a:lnTo>
                  <a:lnTo>
                    <a:pt x="1654" y="474"/>
                  </a:lnTo>
                  <a:lnTo>
                    <a:pt x="1671" y="465"/>
                  </a:lnTo>
                  <a:lnTo>
                    <a:pt x="1689" y="452"/>
                  </a:lnTo>
                  <a:lnTo>
                    <a:pt x="1702" y="441"/>
                  </a:lnTo>
                  <a:lnTo>
                    <a:pt x="1714" y="429"/>
                  </a:lnTo>
                  <a:lnTo>
                    <a:pt x="1714" y="441"/>
                  </a:lnTo>
                  <a:lnTo>
                    <a:pt x="1712" y="453"/>
                  </a:lnTo>
                  <a:lnTo>
                    <a:pt x="1709" y="465"/>
                  </a:lnTo>
                  <a:lnTo>
                    <a:pt x="1706" y="476"/>
                  </a:lnTo>
                  <a:lnTo>
                    <a:pt x="1700" y="493"/>
                  </a:lnTo>
                  <a:lnTo>
                    <a:pt x="1698" y="500"/>
                  </a:lnTo>
                  <a:lnTo>
                    <a:pt x="1708" y="486"/>
                  </a:lnTo>
                  <a:lnTo>
                    <a:pt x="1716" y="473"/>
                  </a:lnTo>
                  <a:lnTo>
                    <a:pt x="1721" y="460"/>
                  </a:lnTo>
                  <a:lnTo>
                    <a:pt x="1725" y="447"/>
                  </a:lnTo>
                  <a:lnTo>
                    <a:pt x="1726" y="436"/>
                  </a:lnTo>
                  <a:lnTo>
                    <a:pt x="1727" y="423"/>
                  </a:lnTo>
                  <a:lnTo>
                    <a:pt x="1726" y="411"/>
                  </a:lnTo>
                  <a:lnTo>
                    <a:pt x="1725" y="399"/>
                  </a:lnTo>
                  <a:lnTo>
                    <a:pt x="1720" y="376"/>
                  </a:lnTo>
                  <a:lnTo>
                    <a:pt x="1715" y="353"/>
                  </a:lnTo>
                  <a:lnTo>
                    <a:pt x="1713" y="342"/>
                  </a:lnTo>
                  <a:lnTo>
                    <a:pt x="1712" y="332"/>
                  </a:lnTo>
                  <a:lnTo>
                    <a:pt x="1712" y="321"/>
                  </a:lnTo>
                  <a:lnTo>
                    <a:pt x="1713" y="311"/>
                  </a:lnTo>
                  <a:lnTo>
                    <a:pt x="1716" y="300"/>
                  </a:lnTo>
                  <a:lnTo>
                    <a:pt x="1720" y="289"/>
                  </a:lnTo>
                  <a:lnTo>
                    <a:pt x="1725" y="278"/>
                  </a:lnTo>
                  <a:lnTo>
                    <a:pt x="1730" y="267"/>
                  </a:lnTo>
                  <a:lnTo>
                    <a:pt x="1742" y="244"/>
                  </a:lnTo>
                  <a:lnTo>
                    <a:pt x="1752" y="227"/>
                  </a:lnTo>
                  <a:lnTo>
                    <a:pt x="1757" y="217"/>
                  </a:lnTo>
                  <a:lnTo>
                    <a:pt x="1761" y="207"/>
                  </a:lnTo>
                  <a:lnTo>
                    <a:pt x="1765" y="199"/>
                  </a:lnTo>
                  <a:lnTo>
                    <a:pt x="1767" y="189"/>
                  </a:lnTo>
                  <a:lnTo>
                    <a:pt x="1769" y="179"/>
                  </a:lnTo>
                  <a:lnTo>
                    <a:pt x="1771" y="169"/>
                  </a:lnTo>
                  <a:lnTo>
                    <a:pt x="1772" y="160"/>
                  </a:lnTo>
                  <a:lnTo>
                    <a:pt x="1772" y="150"/>
                  </a:lnTo>
                  <a:lnTo>
                    <a:pt x="1771" y="130"/>
                  </a:lnTo>
                  <a:lnTo>
                    <a:pt x="1768" y="111"/>
                  </a:lnTo>
                  <a:lnTo>
                    <a:pt x="1763" y="90"/>
                  </a:lnTo>
                  <a:lnTo>
                    <a:pt x="1757" y="69"/>
                  </a:lnTo>
                  <a:lnTo>
                    <a:pt x="1769" y="73"/>
                  </a:lnTo>
                  <a:lnTo>
                    <a:pt x="1784" y="81"/>
                  </a:lnTo>
                  <a:lnTo>
                    <a:pt x="1800" y="90"/>
                  </a:lnTo>
                  <a:lnTo>
                    <a:pt x="1815" y="103"/>
                  </a:lnTo>
                  <a:lnTo>
                    <a:pt x="1823" y="111"/>
                  </a:lnTo>
                  <a:lnTo>
                    <a:pt x="1831" y="120"/>
                  </a:lnTo>
                  <a:lnTo>
                    <a:pt x="1839" y="128"/>
                  </a:lnTo>
                  <a:lnTo>
                    <a:pt x="1846" y="138"/>
                  </a:lnTo>
                  <a:lnTo>
                    <a:pt x="1852" y="149"/>
                  </a:lnTo>
                  <a:lnTo>
                    <a:pt x="1858" y="160"/>
                  </a:lnTo>
                  <a:lnTo>
                    <a:pt x="1864" y="172"/>
                  </a:lnTo>
                  <a:lnTo>
                    <a:pt x="1869" y="183"/>
                  </a:lnTo>
                  <a:lnTo>
                    <a:pt x="1875" y="205"/>
                  </a:lnTo>
                  <a:lnTo>
                    <a:pt x="1880" y="226"/>
                  </a:lnTo>
                  <a:lnTo>
                    <a:pt x="1884" y="245"/>
                  </a:lnTo>
                  <a:lnTo>
                    <a:pt x="1886" y="265"/>
                  </a:lnTo>
                  <a:lnTo>
                    <a:pt x="1887" y="283"/>
                  </a:lnTo>
                  <a:lnTo>
                    <a:pt x="1886" y="300"/>
                  </a:lnTo>
                  <a:lnTo>
                    <a:pt x="1885" y="319"/>
                  </a:lnTo>
                  <a:lnTo>
                    <a:pt x="1882" y="336"/>
                  </a:lnTo>
                  <a:lnTo>
                    <a:pt x="1878" y="352"/>
                  </a:lnTo>
                  <a:lnTo>
                    <a:pt x="1873" y="370"/>
                  </a:lnTo>
                  <a:lnTo>
                    <a:pt x="1868" y="386"/>
                  </a:lnTo>
                  <a:lnTo>
                    <a:pt x="1862" y="402"/>
                  </a:lnTo>
                  <a:lnTo>
                    <a:pt x="1847" y="436"/>
                  </a:lnTo>
                  <a:lnTo>
                    <a:pt x="1831" y="469"/>
                  </a:lnTo>
                  <a:lnTo>
                    <a:pt x="1814" y="471"/>
                  </a:lnTo>
                  <a:lnTo>
                    <a:pt x="1798" y="474"/>
                  </a:lnTo>
                  <a:lnTo>
                    <a:pt x="1784" y="479"/>
                  </a:lnTo>
                  <a:lnTo>
                    <a:pt x="1771" y="484"/>
                  </a:lnTo>
                  <a:lnTo>
                    <a:pt x="1758" y="490"/>
                  </a:lnTo>
                  <a:lnTo>
                    <a:pt x="1747" y="496"/>
                  </a:lnTo>
                  <a:lnTo>
                    <a:pt x="1738" y="503"/>
                  </a:lnTo>
                  <a:lnTo>
                    <a:pt x="1729" y="509"/>
                  </a:lnTo>
                  <a:lnTo>
                    <a:pt x="1715" y="521"/>
                  </a:lnTo>
                  <a:lnTo>
                    <a:pt x="1705" y="532"/>
                  </a:lnTo>
                  <a:lnTo>
                    <a:pt x="1699" y="538"/>
                  </a:lnTo>
                  <a:lnTo>
                    <a:pt x="1697" y="542"/>
                  </a:lnTo>
                  <a:lnTo>
                    <a:pt x="1719" y="525"/>
                  </a:lnTo>
                  <a:lnTo>
                    <a:pt x="1742" y="509"/>
                  </a:lnTo>
                  <a:lnTo>
                    <a:pt x="1755" y="503"/>
                  </a:lnTo>
                  <a:lnTo>
                    <a:pt x="1768" y="497"/>
                  </a:lnTo>
                  <a:lnTo>
                    <a:pt x="1781" y="492"/>
                  </a:lnTo>
                  <a:lnTo>
                    <a:pt x="1795" y="489"/>
                  </a:lnTo>
                  <a:lnTo>
                    <a:pt x="1815" y="486"/>
                  </a:lnTo>
                  <a:lnTo>
                    <a:pt x="1837" y="483"/>
                  </a:lnTo>
                  <a:lnTo>
                    <a:pt x="1857" y="480"/>
                  </a:lnTo>
                  <a:lnTo>
                    <a:pt x="1875" y="476"/>
                  </a:lnTo>
                  <a:lnTo>
                    <a:pt x="1874" y="483"/>
                  </a:lnTo>
                  <a:lnTo>
                    <a:pt x="1871" y="492"/>
                  </a:lnTo>
                  <a:lnTo>
                    <a:pt x="1868" y="503"/>
                  </a:lnTo>
                  <a:lnTo>
                    <a:pt x="1863" y="515"/>
                  </a:lnTo>
                  <a:lnTo>
                    <a:pt x="1857" y="527"/>
                  </a:lnTo>
                  <a:lnTo>
                    <a:pt x="1849" y="542"/>
                  </a:lnTo>
                  <a:lnTo>
                    <a:pt x="1839" y="557"/>
                  </a:lnTo>
                  <a:lnTo>
                    <a:pt x="1826" y="572"/>
                  </a:lnTo>
                  <a:lnTo>
                    <a:pt x="1816" y="584"/>
                  </a:lnTo>
                  <a:lnTo>
                    <a:pt x="1804" y="597"/>
                  </a:lnTo>
                  <a:lnTo>
                    <a:pt x="1796" y="598"/>
                  </a:lnTo>
                  <a:lnTo>
                    <a:pt x="1788" y="600"/>
                  </a:lnTo>
                  <a:lnTo>
                    <a:pt x="1780" y="602"/>
                  </a:lnTo>
                  <a:lnTo>
                    <a:pt x="1772" y="605"/>
                  </a:lnTo>
                  <a:lnTo>
                    <a:pt x="1764" y="610"/>
                  </a:lnTo>
                  <a:lnTo>
                    <a:pt x="1755" y="615"/>
                  </a:lnTo>
                  <a:lnTo>
                    <a:pt x="1746" y="621"/>
                  </a:lnTo>
                  <a:lnTo>
                    <a:pt x="1737" y="627"/>
                  </a:lnTo>
                  <a:lnTo>
                    <a:pt x="1737" y="627"/>
                  </a:lnTo>
                  <a:lnTo>
                    <a:pt x="1752" y="622"/>
                  </a:lnTo>
                  <a:lnTo>
                    <a:pt x="1765" y="617"/>
                  </a:lnTo>
                  <a:lnTo>
                    <a:pt x="1778" y="613"/>
                  </a:lnTo>
                  <a:lnTo>
                    <a:pt x="1790" y="611"/>
                  </a:lnTo>
                  <a:lnTo>
                    <a:pt x="1802" y="609"/>
                  </a:lnTo>
                  <a:lnTo>
                    <a:pt x="1813" y="609"/>
                  </a:lnTo>
                  <a:lnTo>
                    <a:pt x="1824" y="609"/>
                  </a:lnTo>
                  <a:lnTo>
                    <a:pt x="1836" y="610"/>
                  </a:lnTo>
                  <a:lnTo>
                    <a:pt x="1858" y="614"/>
                  </a:lnTo>
                  <a:lnTo>
                    <a:pt x="1882" y="619"/>
                  </a:lnTo>
                  <a:lnTo>
                    <a:pt x="1904" y="625"/>
                  </a:lnTo>
                  <a:lnTo>
                    <a:pt x="1923" y="628"/>
                  </a:lnTo>
                  <a:lnTo>
                    <a:pt x="1921" y="639"/>
                  </a:lnTo>
                  <a:lnTo>
                    <a:pt x="1917" y="649"/>
                  </a:lnTo>
                  <a:lnTo>
                    <a:pt x="1911" y="661"/>
                  </a:lnTo>
                  <a:lnTo>
                    <a:pt x="1904" y="671"/>
                  </a:lnTo>
                  <a:lnTo>
                    <a:pt x="1895" y="682"/>
                  </a:lnTo>
                  <a:lnTo>
                    <a:pt x="1885" y="693"/>
                  </a:lnTo>
                  <a:lnTo>
                    <a:pt x="1874" y="704"/>
                  </a:lnTo>
                  <a:lnTo>
                    <a:pt x="1862" y="714"/>
                  </a:lnTo>
                  <a:lnTo>
                    <a:pt x="1847" y="724"/>
                  </a:lnTo>
                  <a:lnTo>
                    <a:pt x="1832" y="733"/>
                  </a:lnTo>
                  <a:lnTo>
                    <a:pt x="1822" y="729"/>
                  </a:lnTo>
                  <a:lnTo>
                    <a:pt x="1811" y="725"/>
                  </a:lnTo>
                  <a:lnTo>
                    <a:pt x="1800" y="722"/>
                  </a:lnTo>
                  <a:lnTo>
                    <a:pt x="1790" y="721"/>
                  </a:lnTo>
                  <a:lnTo>
                    <a:pt x="1780" y="720"/>
                  </a:lnTo>
                  <a:lnTo>
                    <a:pt x="1770" y="720"/>
                  </a:lnTo>
                  <a:lnTo>
                    <a:pt x="1761" y="721"/>
                  </a:lnTo>
                  <a:lnTo>
                    <a:pt x="1752" y="723"/>
                  </a:lnTo>
                  <a:lnTo>
                    <a:pt x="1764" y="723"/>
                  </a:lnTo>
                  <a:lnTo>
                    <a:pt x="1777" y="727"/>
                  </a:lnTo>
                  <a:lnTo>
                    <a:pt x="1789" y="730"/>
                  </a:lnTo>
                  <a:lnTo>
                    <a:pt x="1802" y="735"/>
                  </a:lnTo>
                  <a:lnTo>
                    <a:pt x="1826" y="746"/>
                  </a:lnTo>
                  <a:lnTo>
                    <a:pt x="1848" y="758"/>
                  </a:lnTo>
                  <a:lnTo>
                    <a:pt x="1859" y="763"/>
                  </a:lnTo>
                  <a:lnTo>
                    <a:pt x="1871" y="769"/>
                  </a:lnTo>
                  <a:lnTo>
                    <a:pt x="1883" y="774"/>
                  </a:lnTo>
                  <a:lnTo>
                    <a:pt x="1895" y="778"/>
                  </a:lnTo>
                  <a:lnTo>
                    <a:pt x="1906" y="782"/>
                  </a:lnTo>
                  <a:lnTo>
                    <a:pt x="1916" y="784"/>
                  </a:lnTo>
                  <a:lnTo>
                    <a:pt x="1925" y="786"/>
                  </a:lnTo>
                  <a:lnTo>
                    <a:pt x="1932" y="786"/>
                  </a:lnTo>
                  <a:lnTo>
                    <a:pt x="1929" y="794"/>
                  </a:lnTo>
                  <a:lnTo>
                    <a:pt x="1923" y="802"/>
                  </a:lnTo>
                  <a:lnTo>
                    <a:pt x="1914" y="812"/>
                  </a:lnTo>
                  <a:lnTo>
                    <a:pt x="1902" y="822"/>
                  </a:lnTo>
                  <a:lnTo>
                    <a:pt x="1889" y="833"/>
                  </a:lnTo>
                  <a:lnTo>
                    <a:pt x="1875" y="841"/>
                  </a:lnTo>
                  <a:lnTo>
                    <a:pt x="1860" y="850"/>
                  </a:lnTo>
                  <a:lnTo>
                    <a:pt x="1844" y="856"/>
                  </a:lnTo>
                  <a:lnTo>
                    <a:pt x="1834" y="860"/>
                  </a:lnTo>
                  <a:lnTo>
                    <a:pt x="1822" y="862"/>
                  </a:lnTo>
                  <a:lnTo>
                    <a:pt x="1811" y="865"/>
                  </a:lnTo>
                  <a:lnTo>
                    <a:pt x="1799" y="867"/>
                  </a:lnTo>
                  <a:lnTo>
                    <a:pt x="1786" y="861"/>
                  </a:lnTo>
                  <a:lnTo>
                    <a:pt x="1774" y="856"/>
                  </a:lnTo>
                  <a:lnTo>
                    <a:pt x="1763" y="852"/>
                  </a:lnTo>
                  <a:lnTo>
                    <a:pt x="1753" y="849"/>
                  </a:lnTo>
                  <a:lnTo>
                    <a:pt x="1738" y="844"/>
                  </a:lnTo>
                  <a:lnTo>
                    <a:pt x="1732" y="843"/>
                  </a:lnTo>
                  <a:lnTo>
                    <a:pt x="1759" y="859"/>
                  </a:lnTo>
                  <a:lnTo>
                    <a:pt x="1784" y="873"/>
                  </a:lnTo>
                  <a:lnTo>
                    <a:pt x="1795" y="881"/>
                  </a:lnTo>
                  <a:lnTo>
                    <a:pt x="1805" y="890"/>
                  </a:lnTo>
                  <a:lnTo>
                    <a:pt x="1815" y="899"/>
                  </a:lnTo>
                  <a:lnTo>
                    <a:pt x="1824" y="910"/>
                  </a:lnTo>
                  <a:lnTo>
                    <a:pt x="1833" y="920"/>
                  </a:lnTo>
                  <a:lnTo>
                    <a:pt x="1842" y="929"/>
                  </a:lnTo>
                  <a:lnTo>
                    <a:pt x="1851" y="938"/>
                  </a:lnTo>
                  <a:lnTo>
                    <a:pt x="1860" y="945"/>
                  </a:lnTo>
                  <a:lnTo>
                    <a:pt x="1879" y="958"/>
                  </a:lnTo>
                  <a:lnTo>
                    <a:pt x="1898" y="969"/>
                  </a:lnTo>
                  <a:lnTo>
                    <a:pt x="1889" y="975"/>
                  </a:lnTo>
                  <a:lnTo>
                    <a:pt x="1876" y="982"/>
                  </a:lnTo>
                  <a:lnTo>
                    <a:pt x="1860" y="988"/>
                  </a:lnTo>
                  <a:lnTo>
                    <a:pt x="1842" y="994"/>
                  </a:lnTo>
                  <a:lnTo>
                    <a:pt x="1822" y="998"/>
                  </a:lnTo>
                  <a:lnTo>
                    <a:pt x="1801" y="1000"/>
                  </a:lnTo>
                  <a:lnTo>
                    <a:pt x="1791" y="1000"/>
                  </a:lnTo>
                  <a:lnTo>
                    <a:pt x="1780" y="1000"/>
                  </a:lnTo>
                  <a:lnTo>
                    <a:pt x="1769" y="999"/>
                  </a:lnTo>
                  <a:lnTo>
                    <a:pt x="1758" y="997"/>
                  </a:lnTo>
                  <a:lnTo>
                    <a:pt x="1748" y="996"/>
                  </a:lnTo>
                  <a:lnTo>
                    <a:pt x="1738" y="994"/>
                  </a:lnTo>
                  <a:lnTo>
                    <a:pt x="1728" y="979"/>
                  </a:lnTo>
                  <a:lnTo>
                    <a:pt x="1717" y="965"/>
                  </a:lnTo>
                  <a:lnTo>
                    <a:pt x="1711" y="959"/>
                  </a:lnTo>
                  <a:lnTo>
                    <a:pt x="1705" y="954"/>
                  </a:lnTo>
                  <a:lnTo>
                    <a:pt x="1699" y="949"/>
                  </a:lnTo>
                  <a:lnTo>
                    <a:pt x="1693" y="945"/>
                  </a:lnTo>
                  <a:lnTo>
                    <a:pt x="1701" y="955"/>
                  </a:lnTo>
                  <a:lnTo>
                    <a:pt x="1707" y="966"/>
                  </a:lnTo>
                  <a:lnTo>
                    <a:pt x="1713" y="976"/>
                  </a:lnTo>
                  <a:lnTo>
                    <a:pt x="1718" y="988"/>
                  </a:lnTo>
                  <a:lnTo>
                    <a:pt x="1728" y="1013"/>
                  </a:lnTo>
                  <a:lnTo>
                    <a:pt x="1739" y="1037"/>
                  </a:lnTo>
                  <a:lnTo>
                    <a:pt x="1749" y="1054"/>
                  </a:lnTo>
                  <a:lnTo>
                    <a:pt x="1761" y="1072"/>
                  </a:lnTo>
                  <a:lnTo>
                    <a:pt x="1774" y="1087"/>
                  </a:lnTo>
                  <a:lnTo>
                    <a:pt x="1788" y="1100"/>
                  </a:lnTo>
                  <a:lnTo>
                    <a:pt x="1780" y="1102"/>
                  </a:lnTo>
                  <a:lnTo>
                    <a:pt x="1767" y="1104"/>
                  </a:lnTo>
                  <a:lnTo>
                    <a:pt x="1751" y="1104"/>
                  </a:lnTo>
                  <a:lnTo>
                    <a:pt x="1732" y="1103"/>
                  </a:lnTo>
                  <a:lnTo>
                    <a:pt x="1712" y="1101"/>
                  </a:lnTo>
                  <a:lnTo>
                    <a:pt x="1692" y="1098"/>
                  </a:lnTo>
                  <a:lnTo>
                    <a:pt x="1673" y="1092"/>
                  </a:lnTo>
                  <a:lnTo>
                    <a:pt x="1656" y="1087"/>
                  </a:lnTo>
                  <a:lnTo>
                    <a:pt x="1652" y="1085"/>
                  </a:lnTo>
                  <a:lnTo>
                    <a:pt x="1648" y="1082"/>
                  </a:lnTo>
                  <a:lnTo>
                    <a:pt x="1643" y="1067"/>
                  </a:lnTo>
                  <a:lnTo>
                    <a:pt x="1638" y="1054"/>
                  </a:lnTo>
                  <a:lnTo>
                    <a:pt x="1632" y="1045"/>
                  </a:lnTo>
                  <a:lnTo>
                    <a:pt x="1626" y="1036"/>
                  </a:lnTo>
                  <a:lnTo>
                    <a:pt x="1619" y="1028"/>
                  </a:lnTo>
                  <a:lnTo>
                    <a:pt x="1612" y="1022"/>
                  </a:lnTo>
                  <a:lnTo>
                    <a:pt x="1604" y="1016"/>
                  </a:lnTo>
                  <a:lnTo>
                    <a:pt x="1596" y="1011"/>
                  </a:lnTo>
                  <a:lnTo>
                    <a:pt x="1604" y="1021"/>
                  </a:lnTo>
                  <a:lnTo>
                    <a:pt x="1610" y="1032"/>
                  </a:lnTo>
                  <a:lnTo>
                    <a:pt x="1616" y="1042"/>
                  </a:lnTo>
                  <a:lnTo>
                    <a:pt x="1621" y="1053"/>
                  </a:lnTo>
                  <a:lnTo>
                    <a:pt x="1626" y="1066"/>
                  </a:lnTo>
                  <a:lnTo>
                    <a:pt x="1630" y="1079"/>
                  </a:lnTo>
                  <a:lnTo>
                    <a:pt x="1634" y="1094"/>
                  </a:lnTo>
                  <a:lnTo>
                    <a:pt x="1638" y="1111"/>
                  </a:lnTo>
                  <a:lnTo>
                    <a:pt x="1644" y="1135"/>
                  </a:lnTo>
                  <a:lnTo>
                    <a:pt x="1649" y="1157"/>
                  </a:lnTo>
                  <a:lnTo>
                    <a:pt x="1656" y="1177"/>
                  </a:lnTo>
                  <a:lnTo>
                    <a:pt x="1665" y="1197"/>
                  </a:lnTo>
                  <a:lnTo>
                    <a:pt x="1652" y="1197"/>
                  </a:lnTo>
                  <a:lnTo>
                    <a:pt x="1639" y="1196"/>
                  </a:lnTo>
                  <a:lnTo>
                    <a:pt x="1626" y="1193"/>
                  </a:lnTo>
                  <a:lnTo>
                    <a:pt x="1612" y="1187"/>
                  </a:lnTo>
                  <a:lnTo>
                    <a:pt x="1599" y="1182"/>
                  </a:lnTo>
                  <a:lnTo>
                    <a:pt x="1586" y="1176"/>
                  </a:lnTo>
                  <a:lnTo>
                    <a:pt x="1575" y="1168"/>
                  </a:lnTo>
                  <a:lnTo>
                    <a:pt x="1564" y="1161"/>
                  </a:lnTo>
                  <a:lnTo>
                    <a:pt x="1553" y="1153"/>
                  </a:lnTo>
                  <a:lnTo>
                    <a:pt x="1544" y="1145"/>
                  </a:lnTo>
                  <a:lnTo>
                    <a:pt x="1536" y="1139"/>
                  </a:lnTo>
                  <a:lnTo>
                    <a:pt x="1529" y="1133"/>
                  </a:lnTo>
                  <a:lnTo>
                    <a:pt x="1527" y="1124"/>
                  </a:lnTo>
                  <a:lnTo>
                    <a:pt x="1525" y="1112"/>
                  </a:lnTo>
                  <a:lnTo>
                    <a:pt x="1522" y="1101"/>
                  </a:lnTo>
                  <a:lnTo>
                    <a:pt x="1518" y="1089"/>
                  </a:lnTo>
                  <a:lnTo>
                    <a:pt x="1514" y="1078"/>
                  </a:lnTo>
                  <a:lnTo>
                    <a:pt x="1510" y="1067"/>
                  </a:lnTo>
                  <a:lnTo>
                    <a:pt x="1505" y="1058"/>
                  </a:lnTo>
                  <a:lnTo>
                    <a:pt x="1500" y="1048"/>
                  </a:lnTo>
                  <a:lnTo>
                    <a:pt x="1504" y="1060"/>
                  </a:lnTo>
                  <a:lnTo>
                    <a:pt x="1507" y="1074"/>
                  </a:lnTo>
                  <a:lnTo>
                    <a:pt x="1509" y="1088"/>
                  </a:lnTo>
                  <a:lnTo>
                    <a:pt x="1512" y="1103"/>
                  </a:lnTo>
                  <a:lnTo>
                    <a:pt x="1515" y="1133"/>
                  </a:lnTo>
                  <a:lnTo>
                    <a:pt x="1516" y="1161"/>
                  </a:lnTo>
                  <a:lnTo>
                    <a:pt x="1518" y="1176"/>
                  </a:lnTo>
                  <a:lnTo>
                    <a:pt x="1520" y="1192"/>
                  </a:lnTo>
                  <a:lnTo>
                    <a:pt x="1524" y="1209"/>
                  </a:lnTo>
                  <a:lnTo>
                    <a:pt x="1529" y="1230"/>
                  </a:lnTo>
                  <a:lnTo>
                    <a:pt x="1519" y="1227"/>
                  </a:lnTo>
                  <a:lnTo>
                    <a:pt x="1510" y="1225"/>
                  </a:lnTo>
                  <a:lnTo>
                    <a:pt x="1499" y="1222"/>
                  </a:lnTo>
                  <a:lnTo>
                    <a:pt x="1489" y="1218"/>
                  </a:lnTo>
                  <a:lnTo>
                    <a:pt x="1478" y="1211"/>
                  </a:lnTo>
                  <a:lnTo>
                    <a:pt x="1466" y="1204"/>
                  </a:lnTo>
                  <a:lnTo>
                    <a:pt x="1454" y="1194"/>
                  </a:lnTo>
                  <a:lnTo>
                    <a:pt x="1442" y="1182"/>
                  </a:lnTo>
                  <a:lnTo>
                    <a:pt x="1430" y="1168"/>
                  </a:lnTo>
                  <a:lnTo>
                    <a:pt x="1419" y="1151"/>
                  </a:lnTo>
                  <a:lnTo>
                    <a:pt x="1406" y="1130"/>
                  </a:lnTo>
                  <a:lnTo>
                    <a:pt x="1394" y="1105"/>
                  </a:lnTo>
                  <a:close/>
                  <a:moveTo>
                    <a:pt x="1539" y="1369"/>
                  </a:moveTo>
                  <a:lnTo>
                    <a:pt x="1541" y="1382"/>
                  </a:lnTo>
                  <a:lnTo>
                    <a:pt x="1544" y="1393"/>
                  </a:lnTo>
                  <a:lnTo>
                    <a:pt x="1547" y="1403"/>
                  </a:lnTo>
                  <a:lnTo>
                    <a:pt x="1551" y="1412"/>
                  </a:lnTo>
                  <a:lnTo>
                    <a:pt x="1559" y="1433"/>
                  </a:lnTo>
                  <a:lnTo>
                    <a:pt x="1566" y="1457"/>
                  </a:lnTo>
                  <a:lnTo>
                    <a:pt x="1556" y="1449"/>
                  </a:lnTo>
                  <a:lnTo>
                    <a:pt x="1545" y="1439"/>
                  </a:lnTo>
                  <a:lnTo>
                    <a:pt x="1534" y="1426"/>
                  </a:lnTo>
                  <a:lnTo>
                    <a:pt x="1522" y="1411"/>
                  </a:lnTo>
                  <a:lnTo>
                    <a:pt x="1510" y="1392"/>
                  </a:lnTo>
                  <a:lnTo>
                    <a:pt x="1498" y="1369"/>
                  </a:lnTo>
                  <a:lnTo>
                    <a:pt x="1487" y="1342"/>
                  </a:lnTo>
                  <a:lnTo>
                    <a:pt x="1475" y="1310"/>
                  </a:lnTo>
                  <a:lnTo>
                    <a:pt x="1465" y="1279"/>
                  </a:lnTo>
                  <a:lnTo>
                    <a:pt x="1456" y="1251"/>
                  </a:lnTo>
                  <a:lnTo>
                    <a:pt x="1447" y="1224"/>
                  </a:lnTo>
                  <a:lnTo>
                    <a:pt x="1440" y="1198"/>
                  </a:lnTo>
                  <a:lnTo>
                    <a:pt x="1443" y="1203"/>
                  </a:lnTo>
                  <a:lnTo>
                    <a:pt x="1447" y="1207"/>
                  </a:lnTo>
                  <a:lnTo>
                    <a:pt x="1453" y="1213"/>
                  </a:lnTo>
                  <a:lnTo>
                    <a:pt x="1459" y="1219"/>
                  </a:lnTo>
                  <a:lnTo>
                    <a:pt x="1466" y="1224"/>
                  </a:lnTo>
                  <a:lnTo>
                    <a:pt x="1473" y="1230"/>
                  </a:lnTo>
                  <a:lnTo>
                    <a:pt x="1488" y="1238"/>
                  </a:lnTo>
                  <a:lnTo>
                    <a:pt x="1502" y="1246"/>
                  </a:lnTo>
                  <a:lnTo>
                    <a:pt x="1508" y="1262"/>
                  </a:lnTo>
                  <a:lnTo>
                    <a:pt x="1514" y="1276"/>
                  </a:lnTo>
                  <a:lnTo>
                    <a:pt x="1520" y="1290"/>
                  </a:lnTo>
                  <a:lnTo>
                    <a:pt x="1525" y="1303"/>
                  </a:lnTo>
                  <a:lnTo>
                    <a:pt x="1529" y="1322"/>
                  </a:lnTo>
                  <a:lnTo>
                    <a:pt x="1533" y="1339"/>
                  </a:lnTo>
                  <a:lnTo>
                    <a:pt x="1537" y="1355"/>
                  </a:lnTo>
                  <a:lnTo>
                    <a:pt x="1539" y="1369"/>
                  </a:lnTo>
                  <a:close/>
                  <a:moveTo>
                    <a:pt x="1817" y="1482"/>
                  </a:moveTo>
                  <a:lnTo>
                    <a:pt x="1814" y="1484"/>
                  </a:lnTo>
                  <a:lnTo>
                    <a:pt x="1810" y="1485"/>
                  </a:lnTo>
                  <a:lnTo>
                    <a:pt x="1804" y="1486"/>
                  </a:lnTo>
                  <a:lnTo>
                    <a:pt x="1798" y="1487"/>
                  </a:lnTo>
                  <a:lnTo>
                    <a:pt x="1783" y="1488"/>
                  </a:lnTo>
                  <a:lnTo>
                    <a:pt x="1765" y="1488"/>
                  </a:lnTo>
                  <a:lnTo>
                    <a:pt x="1746" y="1486"/>
                  </a:lnTo>
                  <a:lnTo>
                    <a:pt x="1727" y="1483"/>
                  </a:lnTo>
                  <a:lnTo>
                    <a:pt x="1717" y="1481"/>
                  </a:lnTo>
                  <a:lnTo>
                    <a:pt x="1708" y="1477"/>
                  </a:lnTo>
                  <a:lnTo>
                    <a:pt x="1698" y="1474"/>
                  </a:lnTo>
                  <a:lnTo>
                    <a:pt x="1690" y="1471"/>
                  </a:lnTo>
                  <a:lnTo>
                    <a:pt x="1671" y="1461"/>
                  </a:lnTo>
                  <a:lnTo>
                    <a:pt x="1653" y="1449"/>
                  </a:lnTo>
                  <a:lnTo>
                    <a:pt x="1635" y="1436"/>
                  </a:lnTo>
                  <a:lnTo>
                    <a:pt x="1619" y="1422"/>
                  </a:lnTo>
                  <a:lnTo>
                    <a:pt x="1604" y="1407"/>
                  </a:lnTo>
                  <a:lnTo>
                    <a:pt x="1590" y="1391"/>
                  </a:lnTo>
                  <a:lnTo>
                    <a:pt x="1577" y="1375"/>
                  </a:lnTo>
                  <a:lnTo>
                    <a:pt x="1565" y="1357"/>
                  </a:lnTo>
                  <a:lnTo>
                    <a:pt x="1552" y="1336"/>
                  </a:lnTo>
                  <a:lnTo>
                    <a:pt x="1538" y="1310"/>
                  </a:lnTo>
                  <a:lnTo>
                    <a:pt x="1524" y="1280"/>
                  </a:lnTo>
                  <a:lnTo>
                    <a:pt x="1509" y="1247"/>
                  </a:lnTo>
                  <a:lnTo>
                    <a:pt x="1518" y="1250"/>
                  </a:lnTo>
                  <a:lnTo>
                    <a:pt x="1526" y="1252"/>
                  </a:lnTo>
                  <a:lnTo>
                    <a:pt x="1533" y="1253"/>
                  </a:lnTo>
                  <a:lnTo>
                    <a:pt x="1539" y="1254"/>
                  </a:lnTo>
                  <a:lnTo>
                    <a:pt x="1544" y="1254"/>
                  </a:lnTo>
                  <a:lnTo>
                    <a:pt x="1547" y="1252"/>
                  </a:lnTo>
                  <a:lnTo>
                    <a:pt x="1548" y="1250"/>
                  </a:lnTo>
                  <a:lnTo>
                    <a:pt x="1548" y="1247"/>
                  </a:lnTo>
                  <a:lnTo>
                    <a:pt x="1544" y="1233"/>
                  </a:lnTo>
                  <a:lnTo>
                    <a:pt x="1538" y="1210"/>
                  </a:lnTo>
                  <a:lnTo>
                    <a:pt x="1536" y="1198"/>
                  </a:lnTo>
                  <a:lnTo>
                    <a:pt x="1534" y="1185"/>
                  </a:lnTo>
                  <a:lnTo>
                    <a:pt x="1532" y="1174"/>
                  </a:lnTo>
                  <a:lnTo>
                    <a:pt x="1532" y="1165"/>
                  </a:lnTo>
                  <a:lnTo>
                    <a:pt x="1532" y="1156"/>
                  </a:lnTo>
                  <a:lnTo>
                    <a:pt x="1532" y="1148"/>
                  </a:lnTo>
                  <a:lnTo>
                    <a:pt x="1541" y="1158"/>
                  </a:lnTo>
                  <a:lnTo>
                    <a:pt x="1550" y="1169"/>
                  </a:lnTo>
                  <a:lnTo>
                    <a:pt x="1560" y="1179"/>
                  </a:lnTo>
                  <a:lnTo>
                    <a:pt x="1570" y="1187"/>
                  </a:lnTo>
                  <a:lnTo>
                    <a:pt x="1583" y="1196"/>
                  </a:lnTo>
                  <a:lnTo>
                    <a:pt x="1599" y="1204"/>
                  </a:lnTo>
                  <a:lnTo>
                    <a:pt x="1616" y="1210"/>
                  </a:lnTo>
                  <a:lnTo>
                    <a:pt x="1636" y="1216"/>
                  </a:lnTo>
                  <a:lnTo>
                    <a:pt x="1645" y="1236"/>
                  </a:lnTo>
                  <a:lnTo>
                    <a:pt x="1655" y="1256"/>
                  </a:lnTo>
                  <a:lnTo>
                    <a:pt x="1664" y="1272"/>
                  </a:lnTo>
                  <a:lnTo>
                    <a:pt x="1671" y="1285"/>
                  </a:lnTo>
                  <a:lnTo>
                    <a:pt x="1682" y="1305"/>
                  </a:lnTo>
                  <a:lnTo>
                    <a:pt x="1693" y="1324"/>
                  </a:lnTo>
                  <a:lnTo>
                    <a:pt x="1704" y="1342"/>
                  </a:lnTo>
                  <a:lnTo>
                    <a:pt x="1715" y="1358"/>
                  </a:lnTo>
                  <a:lnTo>
                    <a:pt x="1736" y="1389"/>
                  </a:lnTo>
                  <a:lnTo>
                    <a:pt x="1757" y="1415"/>
                  </a:lnTo>
                  <a:lnTo>
                    <a:pt x="1776" y="1436"/>
                  </a:lnTo>
                  <a:lnTo>
                    <a:pt x="1793" y="1455"/>
                  </a:lnTo>
                  <a:lnTo>
                    <a:pt x="1807" y="1470"/>
                  </a:lnTo>
                  <a:lnTo>
                    <a:pt x="1817" y="1482"/>
                  </a:lnTo>
                  <a:close/>
                  <a:moveTo>
                    <a:pt x="1873" y="1382"/>
                  </a:moveTo>
                  <a:lnTo>
                    <a:pt x="1885" y="1393"/>
                  </a:lnTo>
                  <a:lnTo>
                    <a:pt x="1900" y="1404"/>
                  </a:lnTo>
                  <a:lnTo>
                    <a:pt x="1918" y="1416"/>
                  </a:lnTo>
                  <a:lnTo>
                    <a:pt x="1936" y="1428"/>
                  </a:lnTo>
                  <a:lnTo>
                    <a:pt x="1955" y="1439"/>
                  </a:lnTo>
                  <a:lnTo>
                    <a:pt x="1972" y="1449"/>
                  </a:lnTo>
                  <a:lnTo>
                    <a:pt x="1987" y="1457"/>
                  </a:lnTo>
                  <a:lnTo>
                    <a:pt x="1999" y="1462"/>
                  </a:lnTo>
                  <a:lnTo>
                    <a:pt x="1969" y="1462"/>
                  </a:lnTo>
                  <a:lnTo>
                    <a:pt x="1936" y="1459"/>
                  </a:lnTo>
                  <a:lnTo>
                    <a:pt x="1919" y="1458"/>
                  </a:lnTo>
                  <a:lnTo>
                    <a:pt x="1903" y="1455"/>
                  </a:lnTo>
                  <a:lnTo>
                    <a:pt x="1888" y="1450"/>
                  </a:lnTo>
                  <a:lnTo>
                    <a:pt x="1874" y="1446"/>
                  </a:lnTo>
                  <a:lnTo>
                    <a:pt x="1850" y="1434"/>
                  </a:lnTo>
                  <a:lnTo>
                    <a:pt x="1830" y="1422"/>
                  </a:lnTo>
                  <a:lnTo>
                    <a:pt x="1813" y="1411"/>
                  </a:lnTo>
                  <a:lnTo>
                    <a:pt x="1798" y="1398"/>
                  </a:lnTo>
                  <a:lnTo>
                    <a:pt x="1768" y="1371"/>
                  </a:lnTo>
                  <a:lnTo>
                    <a:pt x="1735" y="1340"/>
                  </a:lnTo>
                  <a:lnTo>
                    <a:pt x="1718" y="1323"/>
                  </a:lnTo>
                  <a:lnTo>
                    <a:pt x="1703" y="1304"/>
                  </a:lnTo>
                  <a:lnTo>
                    <a:pt x="1687" y="1285"/>
                  </a:lnTo>
                  <a:lnTo>
                    <a:pt x="1671" y="1263"/>
                  </a:lnTo>
                  <a:lnTo>
                    <a:pt x="1667" y="1254"/>
                  </a:lnTo>
                  <a:lnTo>
                    <a:pt x="1662" y="1243"/>
                  </a:lnTo>
                  <a:lnTo>
                    <a:pt x="1657" y="1231"/>
                  </a:lnTo>
                  <a:lnTo>
                    <a:pt x="1652" y="1219"/>
                  </a:lnTo>
                  <a:lnTo>
                    <a:pt x="1668" y="1221"/>
                  </a:lnTo>
                  <a:lnTo>
                    <a:pt x="1680" y="1221"/>
                  </a:lnTo>
                  <a:lnTo>
                    <a:pt x="1684" y="1220"/>
                  </a:lnTo>
                  <a:lnTo>
                    <a:pt x="1687" y="1219"/>
                  </a:lnTo>
                  <a:lnTo>
                    <a:pt x="1688" y="1216"/>
                  </a:lnTo>
                  <a:lnTo>
                    <a:pt x="1688" y="1212"/>
                  </a:lnTo>
                  <a:lnTo>
                    <a:pt x="1683" y="1201"/>
                  </a:lnTo>
                  <a:lnTo>
                    <a:pt x="1677" y="1188"/>
                  </a:lnTo>
                  <a:lnTo>
                    <a:pt x="1671" y="1173"/>
                  </a:lnTo>
                  <a:lnTo>
                    <a:pt x="1666" y="1157"/>
                  </a:lnTo>
                  <a:lnTo>
                    <a:pt x="1679" y="1171"/>
                  </a:lnTo>
                  <a:lnTo>
                    <a:pt x="1693" y="1184"/>
                  </a:lnTo>
                  <a:lnTo>
                    <a:pt x="1707" y="1198"/>
                  </a:lnTo>
                  <a:lnTo>
                    <a:pt x="1720" y="1210"/>
                  </a:lnTo>
                  <a:lnTo>
                    <a:pt x="1737" y="1232"/>
                  </a:lnTo>
                  <a:lnTo>
                    <a:pt x="1754" y="1253"/>
                  </a:lnTo>
                  <a:lnTo>
                    <a:pt x="1772" y="1275"/>
                  </a:lnTo>
                  <a:lnTo>
                    <a:pt x="1791" y="1297"/>
                  </a:lnTo>
                  <a:lnTo>
                    <a:pt x="1811" y="1319"/>
                  </a:lnTo>
                  <a:lnTo>
                    <a:pt x="1831" y="1341"/>
                  </a:lnTo>
                  <a:lnTo>
                    <a:pt x="1851" y="1362"/>
                  </a:lnTo>
                  <a:lnTo>
                    <a:pt x="1873" y="1382"/>
                  </a:lnTo>
                  <a:close/>
                  <a:moveTo>
                    <a:pt x="1922" y="1164"/>
                  </a:moveTo>
                  <a:lnTo>
                    <a:pt x="1953" y="1184"/>
                  </a:lnTo>
                  <a:lnTo>
                    <a:pt x="1986" y="1204"/>
                  </a:lnTo>
                  <a:lnTo>
                    <a:pt x="2019" y="1221"/>
                  </a:lnTo>
                  <a:lnTo>
                    <a:pt x="2052" y="1237"/>
                  </a:lnTo>
                  <a:lnTo>
                    <a:pt x="2084" y="1252"/>
                  </a:lnTo>
                  <a:lnTo>
                    <a:pt x="2113" y="1265"/>
                  </a:lnTo>
                  <a:lnTo>
                    <a:pt x="2139" y="1275"/>
                  </a:lnTo>
                  <a:lnTo>
                    <a:pt x="2161" y="1283"/>
                  </a:lnTo>
                  <a:lnTo>
                    <a:pt x="2146" y="1291"/>
                  </a:lnTo>
                  <a:lnTo>
                    <a:pt x="2130" y="1300"/>
                  </a:lnTo>
                  <a:lnTo>
                    <a:pt x="2113" y="1306"/>
                  </a:lnTo>
                  <a:lnTo>
                    <a:pt x="2093" y="1312"/>
                  </a:lnTo>
                  <a:lnTo>
                    <a:pt x="2073" y="1316"/>
                  </a:lnTo>
                  <a:lnTo>
                    <a:pt x="2051" y="1318"/>
                  </a:lnTo>
                  <a:lnTo>
                    <a:pt x="2028" y="1320"/>
                  </a:lnTo>
                  <a:lnTo>
                    <a:pt x="2005" y="1320"/>
                  </a:lnTo>
                  <a:lnTo>
                    <a:pt x="1981" y="1318"/>
                  </a:lnTo>
                  <a:lnTo>
                    <a:pt x="1956" y="1315"/>
                  </a:lnTo>
                  <a:lnTo>
                    <a:pt x="1932" y="1311"/>
                  </a:lnTo>
                  <a:lnTo>
                    <a:pt x="1907" y="1304"/>
                  </a:lnTo>
                  <a:lnTo>
                    <a:pt x="1882" y="1297"/>
                  </a:lnTo>
                  <a:lnTo>
                    <a:pt x="1857" y="1287"/>
                  </a:lnTo>
                  <a:lnTo>
                    <a:pt x="1834" y="1275"/>
                  </a:lnTo>
                  <a:lnTo>
                    <a:pt x="1810" y="1262"/>
                  </a:lnTo>
                  <a:lnTo>
                    <a:pt x="1791" y="1249"/>
                  </a:lnTo>
                  <a:lnTo>
                    <a:pt x="1771" y="1235"/>
                  </a:lnTo>
                  <a:lnTo>
                    <a:pt x="1752" y="1220"/>
                  </a:lnTo>
                  <a:lnTo>
                    <a:pt x="1732" y="1204"/>
                  </a:lnTo>
                  <a:lnTo>
                    <a:pt x="1713" y="1185"/>
                  </a:lnTo>
                  <a:lnTo>
                    <a:pt x="1694" y="1167"/>
                  </a:lnTo>
                  <a:lnTo>
                    <a:pt x="1676" y="1148"/>
                  </a:lnTo>
                  <a:lnTo>
                    <a:pt x="1659" y="1129"/>
                  </a:lnTo>
                  <a:lnTo>
                    <a:pt x="1657" y="1120"/>
                  </a:lnTo>
                  <a:lnTo>
                    <a:pt x="1656" y="1113"/>
                  </a:lnTo>
                  <a:lnTo>
                    <a:pt x="1654" y="1104"/>
                  </a:lnTo>
                  <a:lnTo>
                    <a:pt x="1653" y="1095"/>
                  </a:lnTo>
                  <a:lnTo>
                    <a:pt x="1660" y="1101"/>
                  </a:lnTo>
                  <a:lnTo>
                    <a:pt x="1665" y="1103"/>
                  </a:lnTo>
                  <a:lnTo>
                    <a:pt x="1680" y="1110"/>
                  </a:lnTo>
                  <a:lnTo>
                    <a:pt x="1694" y="1115"/>
                  </a:lnTo>
                  <a:lnTo>
                    <a:pt x="1708" y="1119"/>
                  </a:lnTo>
                  <a:lnTo>
                    <a:pt x="1722" y="1123"/>
                  </a:lnTo>
                  <a:lnTo>
                    <a:pt x="1735" y="1125"/>
                  </a:lnTo>
                  <a:lnTo>
                    <a:pt x="1748" y="1126"/>
                  </a:lnTo>
                  <a:lnTo>
                    <a:pt x="1759" y="1127"/>
                  </a:lnTo>
                  <a:lnTo>
                    <a:pt x="1770" y="1127"/>
                  </a:lnTo>
                  <a:lnTo>
                    <a:pt x="1780" y="1126"/>
                  </a:lnTo>
                  <a:lnTo>
                    <a:pt x="1788" y="1125"/>
                  </a:lnTo>
                  <a:lnTo>
                    <a:pt x="1796" y="1123"/>
                  </a:lnTo>
                  <a:lnTo>
                    <a:pt x="1802" y="1120"/>
                  </a:lnTo>
                  <a:lnTo>
                    <a:pt x="1806" y="1118"/>
                  </a:lnTo>
                  <a:lnTo>
                    <a:pt x="1809" y="1116"/>
                  </a:lnTo>
                  <a:lnTo>
                    <a:pt x="1810" y="1113"/>
                  </a:lnTo>
                  <a:lnTo>
                    <a:pt x="1809" y="1111"/>
                  </a:lnTo>
                  <a:lnTo>
                    <a:pt x="1798" y="1093"/>
                  </a:lnTo>
                  <a:lnTo>
                    <a:pt x="1784" y="1073"/>
                  </a:lnTo>
                  <a:lnTo>
                    <a:pt x="1777" y="1061"/>
                  </a:lnTo>
                  <a:lnTo>
                    <a:pt x="1769" y="1048"/>
                  </a:lnTo>
                  <a:lnTo>
                    <a:pt x="1762" y="1035"/>
                  </a:lnTo>
                  <a:lnTo>
                    <a:pt x="1756" y="1021"/>
                  </a:lnTo>
                  <a:lnTo>
                    <a:pt x="1752" y="1012"/>
                  </a:lnTo>
                  <a:lnTo>
                    <a:pt x="1748" y="1005"/>
                  </a:lnTo>
                  <a:lnTo>
                    <a:pt x="1756" y="1007"/>
                  </a:lnTo>
                  <a:lnTo>
                    <a:pt x="1765" y="1009"/>
                  </a:lnTo>
                  <a:lnTo>
                    <a:pt x="1775" y="1011"/>
                  </a:lnTo>
                  <a:lnTo>
                    <a:pt x="1782" y="1013"/>
                  </a:lnTo>
                  <a:lnTo>
                    <a:pt x="1797" y="1034"/>
                  </a:lnTo>
                  <a:lnTo>
                    <a:pt x="1815" y="1055"/>
                  </a:lnTo>
                  <a:lnTo>
                    <a:pt x="1833" y="1077"/>
                  </a:lnTo>
                  <a:lnTo>
                    <a:pt x="1851" y="1098"/>
                  </a:lnTo>
                  <a:lnTo>
                    <a:pt x="1870" y="1118"/>
                  </a:lnTo>
                  <a:lnTo>
                    <a:pt x="1888" y="1135"/>
                  </a:lnTo>
                  <a:lnTo>
                    <a:pt x="1905" y="1152"/>
                  </a:lnTo>
                  <a:lnTo>
                    <a:pt x="1922" y="1164"/>
                  </a:lnTo>
                  <a:close/>
                  <a:moveTo>
                    <a:pt x="2121" y="1183"/>
                  </a:moveTo>
                  <a:lnTo>
                    <a:pt x="2104" y="1184"/>
                  </a:lnTo>
                  <a:lnTo>
                    <a:pt x="2089" y="1183"/>
                  </a:lnTo>
                  <a:lnTo>
                    <a:pt x="2074" y="1182"/>
                  </a:lnTo>
                  <a:lnTo>
                    <a:pt x="2059" y="1181"/>
                  </a:lnTo>
                  <a:lnTo>
                    <a:pt x="2044" y="1178"/>
                  </a:lnTo>
                  <a:lnTo>
                    <a:pt x="2028" y="1174"/>
                  </a:lnTo>
                  <a:lnTo>
                    <a:pt x="2011" y="1169"/>
                  </a:lnTo>
                  <a:lnTo>
                    <a:pt x="1993" y="1163"/>
                  </a:lnTo>
                  <a:lnTo>
                    <a:pt x="1973" y="1156"/>
                  </a:lnTo>
                  <a:lnTo>
                    <a:pt x="1955" y="1147"/>
                  </a:lnTo>
                  <a:lnTo>
                    <a:pt x="1937" y="1139"/>
                  </a:lnTo>
                  <a:lnTo>
                    <a:pt x="1919" y="1129"/>
                  </a:lnTo>
                  <a:lnTo>
                    <a:pt x="1887" y="1108"/>
                  </a:lnTo>
                  <a:lnTo>
                    <a:pt x="1858" y="1088"/>
                  </a:lnTo>
                  <a:lnTo>
                    <a:pt x="1843" y="1072"/>
                  </a:lnTo>
                  <a:lnTo>
                    <a:pt x="1828" y="1055"/>
                  </a:lnTo>
                  <a:lnTo>
                    <a:pt x="1814" y="1038"/>
                  </a:lnTo>
                  <a:lnTo>
                    <a:pt x="1800" y="1021"/>
                  </a:lnTo>
                  <a:lnTo>
                    <a:pt x="1810" y="1021"/>
                  </a:lnTo>
                  <a:lnTo>
                    <a:pt x="1820" y="1021"/>
                  </a:lnTo>
                  <a:lnTo>
                    <a:pt x="1835" y="1033"/>
                  </a:lnTo>
                  <a:lnTo>
                    <a:pt x="1851" y="1042"/>
                  </a:lnTo>
                  <a:lnTo>
                    <a:pt x="1868" y="1052"/>
                  </a:lnTo>
                  <a:lnTo>
                    <a:pt x="1884" y="1061"/>
                  </a:lnTo>
                  <a:lnTo>
                    <a:pt x="1902" y="1068"/>
                  </a:lnTo>
                  <a:lnTo>
                    <a:pt x="1919" y="1075"/>
                  </a:lnTo>
                  <a:lnTo>
                    <a:pt x="1937" y="1080"/>
                  </a:lnTo>
                  <a:lnTo>
                    <a:pt x="1956" y="1084"/>
                  </a:lnTo>
                  <a:lnTo>
                    <a:pt x="1972" y="1092"/>
                  </a:lnTo>
                  <a:lnTo>
                    <a:pt x="1988" y="1101"/>
                  </a:lnTo>
                  <a:lnTo>
                    <a:pt x="2002" y="1107"/>
                  </a:lnTo>
                  <a:lnTo>
                    <a:pt x="2015" y="1113"/>
                  </a:lnTo>
                  <a:lnTo>
                    <a:pt x="2041" y="1120"/>
                  </a:lnTo>
                  <a:lnTo>
                    <a:pt x="2070" y="1128"/>
                  </a:lnTo>
                  <a:lnTo>
                    <a:pt x="2099" y="1134"/>
                  </a:lnTo>
                  <a:lnTo>
                    <a:pt x="2128" y="1139"/>
                  </a:lnTo>
                  <a:lnTo>
                    <a:pt x="2155" y="1142"/>
                  </a:lnTo>
                  <a:lnTo>
                    <a:pt x="2179" y="1145"/>
                  </a:lnTo>
                  <a:lnTo>
                    <a:pt x="2198" y="1146"/>
                  </a:lnTo>
                  <a:lnTo>
                    <a:pt x="2212" y="1147"/>
                  </a:lnTo>
                  <a:lnTo>
                    <a:pt x="2205" y="1153"/>
                  </a:lnTo>
                  <a:lnTo>
                    <a:pt x="2196" y="1158"/>
                  </a:lnTo>
                  <a:lnTo>
                    <a:pt x="2183" y="1164"/>
                  </a:lnTo>
                  <a:lnTo>
                    <a:pt x="2169" y="1170"/>
                  </a:lnTo>
                  <a:lnTo>
                    <a:pt x="2155" y="1176"/>
                  </a:lnTo>
                  <a:lnTo>
                    <a:pt x="2141" y="1180"/>
                  </a:lnTo>
                  <a:lnTo>
                    <a:pt x="2130" y="1182"/>
                  </a:lnTo>
                  <a:lnTo>
                    <a:pt x="2121" y="1183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99" name="Freeform 10">
              <a:extLst>
                <a:ext uri="{FF2B5EF4-FFF2-40B4-BE49-F238E27FC236}">
                  <a16:creationId xmlns:a16="http://schemas.microsoft.com/office/drawing/2014/main" id="{53647861-EB40-7460-8EF6-26949EB491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47451" y="6459538"/>
              <a:ext cx="14288" cy="55563"/>
            </a:xfrm>
            <a:custGeom>
              <a:avLst/>
              <a:gdLst>
                <a:gd name="T0" fmla="*/ 109 w 109"/>
                <a:gd name="T1" fmla="*/ 331 h 462"/>
                <a:gd name="T2" fmla="*/ 109 w 109"/>
                <a:gd name="T3" fmla="*/ 346 h 462"/>
                <a:gd name="T4" fmla="*/ 108 w 109"/>
                <a:gd name="T5" fmla="*/ 360 h 462"/>
                <a:gd name="T6" fmla="*/ 106 w 109"/>
                <a:gd name="T7" fmla="*/ 374 h 462"/>
                <a:gd name="T8" fmla="*/ 103 w 109"/>
                <a:gd name="T9" fmla="*/ 386 h 462"/>
                <a:gd name="T10" fmla="*/ 100 w 109"/>
                <a:gd name="T11" fmla="*/ 397 h 462"/>
                <a:gd name="T12" fmla="*/ 96 w 109"/>
                <a:gd name="T13" fmla="*/ 408 h 462"/>
                <a:gd name="T14" fmla="*/ 91 w 109"/>
                <a:gd name="T15" fmla="*/ 416 h 462"/>
                <a:gd name="T16" fmla="*/ 85 w 109"/>
                <a:gd name="T17" fmla="*/ 425 h 462"/>
                <a:gd name="T18" fmla="*/ 78 w 109"/>
                <a:gd name="T19" fmla="*/ 433 h 462"/>
                <a:gd name="T20" fmla="*/ 71 w 109"/>
                <a:gd name="T21" fmla="*/ 439 h 462"/>
                <a:gd name="T22" fmla="*/ 62 w 109"/>
                <a:gd name="T23" fmla="*/ 445 h 462"/>
                <a:gd name="T24" fmla="*/ 53 w 109"/>
                <a:gd name="T25" fmla="*/ 450 h 462"/>
                <a:gd name="T26" fmla="*/ 42 w 109"/>
                <a:gd name="T27" fmla="*/ 454 h 462"/>
                <a:gd name="T28" fmla="*/ 30 w 109"/>
                <a:gd name="T29" fmla="*/ 457 h 462"/>
                <a:gd name="T30" fmla="*/ 17 w 109"/>
                <a:gd name="T31" fmla="*/ 461 h 462"/>
                <a:gd name="T32" fmla="*/ 4 w 109"/>
                <a:gd name="T33" fmla="*/ 462 h 462"/>
                <a:gd name="T34" fmla="*/ 0 w 109"/>
                <a:gd name="T35" fmla="*/ 446 h 462"/>
                <a:gd name="T36" fmla="*/ 11 w 109"/>
                <a:gd name="T37" fmla="*/ 445 h 462"/>
                <a:gd name="T38" fmla="*/ 20 w 109"/>
                <a:gd name="T39" fmla="*/ 441 h 462"/>
                <a:gd name="T40" fmla="*/ 28 w 109"/>
                <a:gd name="T41" fmla="*/ 438 h 462"/>
                <a:gd name="T42" fmla="*/ 35 w 109"/>
                <a:gd name="T43" fmla="*/ 434 h 462"/>
                <a:gd name="T44" fmla="*/ 42 w 109"/>
                <a:gd name="T45" fmla="*/ 428 h 462"/>
                <a:gd name="T46" fmla="*/ 48 w 109"/>
                <a:gd name="T47" fmla="*/ 423 h 462"/>
                <a:gd name="T48" fmla="*/ 52 w 109"/>
                <a:gd name="T49" fmla="*/ 416 h 462"/>
                <a:gd name="T50" fmla="*/ 56 w 109"/>
                <a:gd name="T51" fmla="*/ 409 h 462"/>
                <a:gd name="T52" fmla="*/ 59 w 109"/>
                <a:gd name="T53" fmla="*/ 402 h 462"/>
                <a:gd name="T54" fmla="*/ 61 w 109"/>
                <a:gd name="T55" fmla="*/ 394 h 462"/>
                <a:gd name="T56" fmla="*/ 63 w 109"/>
                <a:gd name="T57" fmla="*/ 384 h 462"/>
                <a:gd name="T58" fmla="*/ 65 w 109"/>
                <a:gd name="T59" fmla="*/ 373 h 462"/>
                <a:gd name="T60" fmla="*/ 67 w 109"/>
                <a:gd name="T61" fmla="*/ 346 h 462"/>
                <a:gd name="T62" fmla="*/ 68 w 109"/>
                <a:gd name="T63" fmla="*/ 314 h 462"/>
                <a:gd name="T64" fmla="*/ 67 w 109"/>
                <a:gd name="T65" fmla="*/ 257 h 462"/>
                <a:gd name="T66" fmla="*/ 67 w 109"/>
                <a:gd name="T67" fmla="*/ 205 h 462"/>
                <a:gd name="T68" fmla="*/ 67 w 109"/>
                <a:gd name="T69" fmla="*/ 159 h 462"/>
                <a:gd name="T70" fmla="*/ 66 w 109"/>
                <a:gd name="T71" fmla="*/ 118 h 462"/>
                <a:gd name="T72" fmla="*/ 66 w 109"/>
                <a:gd name="T73" fmla="*/ 81 h 462"/>
                <a:gd name="T74" fmla="*/ 65 w 109"/>
                <a:gd name="T75" fmla="*/ 50 h 462"/>
                <a:gd name="T76" fmla="*/ 64 w 109"/>
                <a:gd name="T77" fmla="*/ 23 h 462"/>
                <a:gd name="T78" fmla="*/ 63 w 109"/>
                <a:gd name="T79" fmla="*/ 0 h 462"/>
                <a:gd name="T80" fmla="*/ 74 w 109"/>
                <a:gd name="T81" fmla="*/ 2 h 462"/>
                <a:gd name="T82" fmla="*/ 84 w 109"/>
                <a:gd name="T83" fmla="*/ 2 h 462"/>
                <a:gd name="T84" fmla="*/ 97 w 109"/>
                <a:gd name="T85" fmla="*/ 1 h 462"/>
                <a:gd name="T86" fmla="*/ 109 w 109"/>
                <a:gd name="T87" fmla="*/ 0 h 462"/>
                <a:gd name="T88" fmla="*/ 108 w 109"/>
                <a:gd name="T89" fmla="*/ 29 h 462"/>
                <a:gd name="T90" fmla="*/ 108 w 109"/>
                <a:gd name="T91" fmla="*/ 63 h 462"/>
                <a:gd name="T92" fmla="*/ 107 w 109"/>
                <a:gd name="T93" fmla="*/ 100 h 462"/>
                <a:gd name="T94" fmla="*/ 107 w 109"/>
                <a:gd name="T95" fmla="*/ 143 h 462"/>
                <a:gd name="T96" fmla="*/ 107 w 109"/>
                <a:gd name="T97" fmla="*/ 174 h 462"/>
                <a:gd name="T98" fmla="*/ 107 w 109"/>
                <a:gd name="T99" fmla="*/ 205 h 462"/>
                <a:gd name="T100" fmla="*/ 108 w 109"/>
                <a:gd name="T101" fmla="*/ 237 h 462"/>
                <a:gd name="T102" fmla="*/ 108 w 109"/>
                <a:gd name="T103" fmla="*/ 267 h 462"/>
                <a:gd name="T104" fmla="*/ 109 w 109"/>
                <a:gd name="T105" fmla="*/ 295 h 462"/>
                <a:gd name="T106" fmla="*/ 109 w 109"/>
                <a:gd name="T107" fmla="*/ 315 h 462"/>
                <a:gd name="T108" fmla="*/ 109 w 109"/>
                <a:gd name="T109" fmla="*/ 327 h 462"/>
                <a:gd name="T110" fmla="*/ 109 w 109"/>
                <a:gd name="T111" fmla="*/ 33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9" h="462">
                  <a:moveTo>
                    <a:pt x="109" y="331"/>
                  </a:moveTo>
                  <a:lnTo>
                    <a:pt x="109" y="346"/>
                  </a:lnTo>
                  <a:lnTo>
                    <a:pt x="108" y="360"/>
                  </a:lnTo>
                  <a:lnTo>
                    <a:pt x="106" y="374"/>
                  </a:lnTo>
                  <a:lnTo>
                    <a:pt x="103" y="386"/>
                  </a:lnTo>
                  <a:lnTo>
                    <a:pt x="100" y="397"/>
                  </a:lnTo>
                  <a:lnTo>
                    <a:pt x="96" y="408"/>
                  </a:lnTo>
                  <a:lnTo>
                    <a:pt x="91" y="416"/>
                  </a:lnTo>
                  <a:lnTo>
                    <a:pt x="85" y="425"/>
                  </a:lnTo>
                  <a:lnTo>
                    <a:pt x="78" y="433"/>
                  </a:lnTo>
                  <a:lnTo>
                    <a:pt x="71" y="439"/>
                  </a:lnTo>
                  <a:lnTo>
                    <a:pt x="62" y="445"/>
                  </a:lnTo>
                  <a:lnTo>
                    <a:pt x="53" y="450"/>
                  </a:lnTo>
                  <a:lnTo>
                    <a:pt x="42" y="454"/>
                  </a:lnTo>
                  <a:lnTo>
                    <a:pt x="30" y="457"/>
                  </a:lnTo>
                  <a:lnTo>
                    <a:pt x="17" y="461"/>
                  </a:lnTo>
                  <a:lnTo>
                    <a:pt x="4" y="462"/>
                  </a:lnTo>
                  <a:lnTo>
                    <a:pt x="0" y="446"/>
                  </a:lnTo>
                  <a:lnTo>
                    <a:pt x="11" y="445"/>
                  </a:lnTo>
                  <a:lnTo>
                    <a:pt x="20" y="441"/>
                  </a:lnTo>
                  <a:lnTo>
                    <a:pt x="28" y="438"/>
                  </a:lnTo>
                  <a:lnTo>
                    <a:pt x="35" y="434"/>
                  </a:lnTo>
                  <a:lnTo>
                    <a:pt x="42" y="428"/>
                  </a:lnTo>
                  <a:lnTo>
                    <a:pt x="48" y="423"/>
                  </a:lnTo>
                  <a:lnTo>
                    <a:pt x="52" y="416"/>
                  </a:lnTo>
                  <a:lnTo>
                    <a:pt x="56" y="409"/>
                  </a:lnTo>
                  <a:lnTo>
                    <a:pt x="59" y="402"/>
                  </a:lnTo>
                  <a:lnTo>
                    <a:pt x="61" y="394"/>
                  </a:lnTo>
                  <a:lnTo>
                    <a:pt x="63" y="384"/>
                  </a:lnTo>
                  <a:lnTo>
                    <a:pt x="65" y="373"/>
                  </a:lnTo>
                  <a:lnTo>
                    <a:pt x="67" y="346"/>
                  </a:lnTo>
                  <a:lnTo>
                    <a:pt x="68" y="314"/>
                  </a:lnTo>
                  <a:lnTo>
                    <a:pt x="67" y="257"/>
                  </a:lnTo>
                  <a:lnTo>
                    <a:pt x="67" y="205"/>
                  </a:lnTo>
                  <a:lnTo>
                    <a:pt x="67" y="159"/>
                  </a:lnTo>
                  <a:lnTo>
                    <a:pt x="66" y="118"/>
                  </a:lnTo>
                  <a:lnTo>
                    <a:pt x="66" y="81"/>
                  </a:lnTo>
                  <a:lnTo>
                    <a:pt x="65" y="50"/>
                  </a:lnTo>
                  <a:lnTo>
                    <a:pt x="64" y="23"/>
                  </a:lnTo>
                  <a:lnTo>
                    <a:pt x="63" y="0"/>
                  </a:lnTo>
                  <a:lnTo>
                    <a:pt x="74" y="2"/>
                  </a:lnTo>
                  <a:lnTo>
                    <a:pt x="84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08" y="29"/>
                  </a:lnTo>
                  <a:lnTo>
                    <a:pt x="108" y="63"/>
                  </a:lnTo>
                  <a:lnTo>
                    <a:pt x="107" y="100"/>
                  </a:lnTo>
                  <a:lnTo>
                    <a:pt x="107" y="143"/>
                  </a:lnTo>
                  <a:lnTo>
                    <a:pt x="107" y="174"/>
                  </a:lnTo>
                  <a:lnTo>
                    <a:pt x="107" y="205"/>
                  </a:lnTo>
                  <a:lnTo>
                    <a:pt x="108" y="237"/>
                  </a:lnTo>
                  <a:lnTo>
                    <a:pt x="108" y="267"/>
                  </a:lnTo>
                  <a:lnTo>
                    <a:pt x="109" y="295"/>
                  </a:lnTo>
                  <a:lnTo>
                    <a:pt x="109" y="315"/>
                  </a:lnTo>
                  <a:lnTo>
                    <a:pt x="109" y="327"/>
                  </a:lnTo>
                  <a:lnTo>
                    <a:pt x="109" y="331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0" name="Freeform 11">
              <a:extLst>
                <a:ext uri="{FF2B5EF4-FFF2-40B4-BE49-F238E27FC236}">
                  <a16:creationId xmlns:a16="http://schemas.microsoft.com/office/drawing/2014/main" id="{738456C8-5702-FE2F-45EE-ED7971DF42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74438" y="6459538"/>
              <a:ext cx="23813" cy="46038"/>
            </a:xfrm>
            <a:custGeom>
              <a:avLst/>
              <a:gdLst>
                <a:gd name="T0" fmla="*/ 169 w 185"/>
                <a:gd name="T1" fmla="*/ 384 h 384"/>
                <a:gd name="T2" fmla="*/ 125 w 185"/>
                <a:gd name="T3" fmla="*/ 383 h 384"/>
                <a:gd name="T4" fmla="*/ 67 w 185"/>
                <a:gd name="T5" fmla="*/ 383 h 384"/>
                <a:gd name="T6" fmla="*/ 19 w 185"/>
                <a:gd name="T7" fmla="*/ 384 h 384"/>
                <a:gd name="T8" fmla="*/ 1 w 185"/>
                <a:gd name="T9" fmla="*/ 366 h 384"/>
                <a:gd name="T10" fmla="*/ 3 w 185"/>
                <a:gd name="T11" fmla="*/ 324 h 384"/>
                <a:gd name="T12" fmla="*/ 4 w 185"/>
                <a:gd name="T13" fmla="*/ 275 h 384"/>
                <a:gd name="T14" fmla="*/ 4 w 185"/>
                <a:gd name="T15" fmla="*/ 218 h 384"/>
                <a:gd name="T16" fmla="*/ 4 w 185"/>
                <a:gd name="T17" fmla="*/ 160 h 384"/>
                <a:gd name="T18" fmla="*/ 4 w 185"/>
                <a:gd name="T19" fmla="*/ 107 h 384"/>
                <a:gd name="T20" fmla="*/ 3 w 185"/>
                <a:gd name="T21" fmla="*/ 60 h 384"/>
                <a:gd name="T22" fmla="*/ 2 w 185"/>
                <a:gd name="T23" fmla="*/ 18 h 384"/>
                <a:gd name="T24" fmla="*/ 16 w 185"/>
                <a:gd name="T25" fmla="*/ 1 h 384"/>
                <a:gd name="T26" fmla="*/ 48 w 185"/>
                <a:gd name="T27" fmla="*/ 1 h 384"/>
                <a:gd name="T28" fmla="*/ 85 w 185"/>
                <a:gd name="T29" fmla="*/ 1 h 384"/>
                <a:gd name="T30" fmla="*/ 144 w 185"/>
                <a:gd name="T31" fmla="*/ 1 h 384"/>
                <a:gd name="T32" fmla="*/ 183 w 185"/>
                <a:gd name="T33" fmla="*/ 3 h 384"/>
                <a:gd name="T34" fmla="*/ 183 w 185"/>
                <a:gd name="T35" fmla="*/ 13 h 384"/>
                <a:gd name="T36" fmla="*/ 183 w 185"/>
                <a:gd name="T37" fmla="*/ 19 h 384"/>
                <a:gd name="T38" fmla="*/ 183 w 185"/>
                <a:gd name="T39" fmla="*/ 29 h 384"/>
                <a:gd name="T40" fmla="*/ 153 w 185"/>
                <a:gd name="T41" fmla="*/ 30 h 384"/>
                <a:gd name="T42" fmla="*/ 92 w 185"/>
                <a:gd name="T43" fmla="*/ 27 h 384"/>
                <a:gd name="T44" fmla="*/ 48 w 185"/>
                <a:gd name="T45" fmla="*/ 27 h 384"/>
                <a:gd name="T46" fmla="*/ 47 w 185"/>
                <a:gd name="T47" fmla="*/ 90 h 384"/>
                <a:gd name="T48" fmla="*/ 47 w 185"/>
                <a:gd name="T49" fmla="*/ 146 h 384"/>
                <a:gd name="T50" fmla="*/ 56 w 185"/>
                <a:gd name="T51" fmla="*/ 168 h 384"/>
                <a:gd name="T52" fmla="*/ 109 w 185"/>
                <a:gd name="T53" fmla="*/ 166 h 384"/>
                <a:gd name="T54" fmla="*/ 169 w 185"/>
                <a:gd name="T55" fmla="*/ 163 h 384"/>
                <a:gd name="T56" fmla="*/ 168 w 185"/>
                <a:gd name="T57" fmla="*/ 181 h 384"/>
                <a:gd name="T58" fmla="*/ 169 w 185"/>
                <a:gd name="T59" fmla="*/ 197 h 384"/>
                <a:gd name="T60" fmla="*/ 133 w 185"/>
                <a:gd name="T61" fmla="*/ 194 h 384"/>
                <a:gd name="T62" fmla="*/ 71 w 185"/>
                <a:gd name="T63" fmla="*/ 192 h 384"/>
                <a:gd name="T64" fmla="*/ 47 w 185"/>
                <a:gd name="T65" fmla="*/ 219 h 384"/>
                <a:gd name="T66" fmla="*/ 47 w 185"/>
                <a:gd name="T67" fmla="*/ 266 h 384"/>
                <a:gd name="T68" fmla="*/ 48 w 185"/>
                <a:gd name="T69" fmla="*/ 357 h 384"/>
                <a:gd name="T70" fmla="*/ 86 w 185"/>
                <a:gd name="T71" fmla="*/ 356 h 384"/>
                <a:gd name="T72" fmla="*/ 148 w 185"/>
                <a:gd name="T73" fmla="*/ 353 h 384"/>
                <a:gd name="T74" fmla="*/ 185 w 185"/>
                <a:gd name="T75" fmla="*/ 354 h 384"/>
                <a:gd name="T76" fmla="*/ 185 w 185"/>
                <a:gd name="T77" fmla="*/ 363 h 384"/>
                <a:gd name="T78" fmla="*/ 185 w 185"/>
                <a:gd name="T79" fmla="*/ 371 h 384"/>
                <a:gd name="T80" fmla="*/ 185 w 185"/>
                <a:gd name="T81" fmla="*/ 38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5" h="384">
                  <a:moveTo>
                    <a:pt x="185" y="384"/>
                  </a:moveTo>
                  <a:lnTo>
                    <a:pt x="169" y="384"/>
                  </a:lnTo>
                  <a:lnTo>
                    <a:pt x="149" y="383"/>
                  </a:lnTo>
                  <a:lnTo>
                    <a:pt x="125" y="383"/>
                  </a:lnTo>
                  <a:lnTo>
                    <a:pt x="96" y="383"/>
                  </a:lnTo>
                  <a:lnTo>
                    <a:pt x="67" y="383"/>
                  </a:lnTo>
                  <a:lnTo>
                    <a:pt x="41" y="383"/>
                  </a:lnTo>
                  <a:lnTo>
                    <a:pt x="19" y="384"/>
                  </a:lnTo>
                  <a:lnTo>
                    <a:pt x="0" y="384"/>
                  </a:lnTo>
                  <a:lnTo>
                    <a:pt x="1" y="366"/>
                  </a:lnTo>
                  <a:lnTo>
                    <a:pt x="2" y="346"/>
                  </a:lnTo>
                  <a:lnTo>
                    <a:pt x="3" y="324"/>
                  </a:lnTo>
                  <a:lnTo>
                    <a:pt x="3" y="301"/>
                  </a:lnTo>
                  <a:lnTo>
                    <a:pt x="4" y="275"/>
                  </a:lnTo>
                  <a:lnTo>
                    <a:pt x="4" y="248"/>
                  </a:lnTo>
                  <a:lnTo>
                    <a:pt x="4" y="218"/>
                  </a:lnTo>
                  <a:lnTo>
                    <a:pt x="4" y="188"/>
                  </a:lnTo>
                  <a:lnTo>
                    <a:pt x="4" y="160"/>
                  </a:lnTo>
                  <a:lnTo>
                    <a:pt x="4" y="133"/>
                  </a:lnTo>
                  <a:lnTo>
                    <a:pt x="4" y="107"/>
                  </a:lnTo>
                  <a:lnTo>
                    <a:pt x="4" y="83"/>
                  </a:lnTo>
                  <a:lnTo>
                    <a:pt x="3" y="60"/>
                  </a:lnTo>
                  <a:lnTo>
                    <a:pt x="2" y="39"/>
                  </a:lnTo>
                  <a:lnTo>
                    <a:pt x="2" y="18"/>
                  </a:lnTo>
                  <a:lnTo>
                    <a:pt x="1" y="0"/>
                  </a:lnTo>
                  <a:lnTo>
                    <a:pt x="16" y="1"/>
                  </a:lnTo>
                  <a:lnTo>
                    <a:pt x="31" y="1"/>
                  </a:lnTo>
                  <a:lnTo>
                    <a:pt x="48" y="1"/>
                  </a:lnTo>
                  <a:lnTo>
                    <a:pt x="64" y="1"/>
                  </a:lnTo>
                  <a:lnTo>
                    <a:pt x="85" y="1"/>
                  </a:lnTo>
                  <a:lnTo>
                    <a:pt x="111" y="1"/>
                  </a:lnTo>
                  <a:lnTo>
                    <a:pt x="144" y="1"/>
                  </a:lnTo>
                  <a:lnTo>
                    <a:pt x="183" y="0"/>
                  </a:lnTo>
                  <a:lnTo>
                    <a:pt x="183" y="3"/>
                  </a:lnTo>
                  <a:lnTo>
                    <a:pt x="183" y="7"/>
                  </a:lnTo>
                  <a:lnTo>
                    <a:pt x="183" y="13"/>
                  </a:lnTo>
                  <a:lnTo>
                    <a:pt x="183" y="16"/>
                  </a:lnTo>
                  <a:lnTo>
                    <a:pt x="183" y="19"/>
                  </a:lnTo>
                  <a:lnTo>
                    <a:pt x="183" y="24"/>
                  </a:lnTo>
                  <a:lnTo>
                    <a:pt x="183" y="29"/>
                  </a:lnTo>
                  <a:lnTo>
                    <a:pt x="183" y="32"/>
                  </a:lnTo>
                  <a:lnTo>
                    <a:pt x="153" y="30"/>
                  </a:lnTo>
                  <a:lnTo>
                    <a:pt x="123" y="28"/>
                  </a:lnTo>
                  <a:lnTo>
                    <a:pt x="92" y="27"/>
                  </a:lnTo>
                  <a:lnTo>
                    <a:pt x="60" y="27"/>
                  </a:lnTo>
                  <a:lnTo>
                    <a:pt x="48" y="27"/>
                  </a:lnTo>
                  <a:lnTo>
                    <a:pt x="48" y="59"/>
                  </a:lnTo>
                  <a:lnTo>
                    <a:pt x="47" y="90"/>
                  </a:lnTo>
                  <a:lnTo>
                    <a:pt x="47" y="119"/>
                  </a:lnTo>
                  <a:lnTo>
                    <a:pt x="47" y="146"/>
                  </a:lnTo>
                  <a:lnTo>
                    <a:pt x="47" y="168"/>
                  </a:lnTo>
                  <a:lnTo>
                    <a:pt x="56" y="168"/>
                  </a:lnTo>
                  <a:lnTo>
                    <a:pt x="81" y="168"/>
                  </a:lnTo>
                  <a:lnTo>
                    <a:pt x="109" y="166"/>
                  </a:lnTo>
                  <a:lnTo>
                    <a:pt x="138" y="165"/>
                  </a:lnTo>
                  <a:lnTo>
                    <a:pt x="169" y="163"/>
                  </a:lnTo>
                  <a:lnTo>
                    <a:pt x="169" y="173"/>
                  </a:lnTo>
                  <a:lnTo>
                    <a:pt x="168" y="181"/>
                  </a:lnTo>
                  <a:lnTo>
                    <a:pt x="169" y="188"/>
                  </a:lnTo>
                  <a:lnTo>
                    <a:pt x="169" y="197"/>
                  </a:lnTo>
                  <a:lnTo>
                    <a:pt x="155" y="195"/>
                  </a:lnTo>
                  <a:lnTo>
                    <a:pt x="133" y="194"/>
                  </a:lnTo>
                  <a:lnTo>
                    <a:pt x="105" y="192"/>
                  </a:lnTo>
                  <a:lnTo>
                    <a:pt x="71" y="192"/>
                  </a:lnTo>
                  <a:lnTo>
                    <a:pt x="47" y="192"/>
                  </a:lnTo>
                  <a:lnTo>
                    <a:pt x="47" y="219"/>
                  </a:lnTo>
                  <a:lnTo>
                    <a:pt x="47" y="237"/>
                  </a:lnTo>
                  <a:lnTo>
                    <a:pt x="47" y="266"/>
                  </a:lnTo>
                  <a:lnTo>
                    <a:pt x="47" y="306"/>
                  </a:lnTo>
                  <a:lnTo>
                    <a:pt x="48" y="357"/>
                  </a:lnTo>
                  <a:lnTo>
                    <a:pt x="61" y="357"/>
                  </a:lnTo>
                  <a:lnTo>
                    <a:pt x="86" y="356"/>
                  </a:lnTo>
                  <a:lnTo>
                    <a:pt x="115" y="355"/>
                  </a:lnTo>
                  <a:lnTo>
                    <a:pt x="148" y="353"/>
                  </a:lnTo>
                  <a:lnTo>
                    <a:pt x="185" y="350"/>
                  </a:lnTo>
                  <a:lnTo>
                    <a:pt x="185" y="354"/>
                  </a:lnTo>
                  <a:lnTo>
                    <a:pt x="185" y="359"/>
                  </a:lnTo>
                  <a:lnTo>
                    <a:pt x="185" y="363"/>
                  </a:lnTo>
                  <a:lnTo>
                    <a:pt x="185" y="367"/>
                  </a:lnTo>
                  <a:lnTo>
                    <a:pt x="185" y="371"/>
                  </a:lnTo>
                  <a:lnTo>
                    <a:pt x="185" y="375"/>
                  </a:lnTo>
                  <a:lnTo>
                    <a:pt x="185" y="381"/>
                  </a:lnTo>
                  <a:lnTo>
                    <a:pt x="185" y="384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1" name="Freeform 12">
              <a:extLst>
                <a:ext uri="{FF2B5EF4-FFF2-40B4-BE49-F238E27FC236}">
                  <a16:creationId xmlns:a16="http://schemas.microsoft.com/office/drawing/2014/main" id="{1A428109-F018-E2F3-549A-4112C7C201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7776" y="6457950"/>
              <a:ext cx="42863" cy="47625"/>
            </a:xfrm>
            <a:custGeom>
              <a:avLst/>
              <a:gdLst>
                <a:gd name="T0" fmla="*/ 270 w 322"/>
                <a:gd name="T1" fmla="*/ 151 h 387"/>
                <a:gd name="T2" fmla="*/ 258 w 322"/>
                <a:gd name="T3" fmla="*/ 99 h 387"/>
                <a:gd name="T4" fmla="*/ 237 w 322"/>
                <a:gd name="T5" fmla="*/ 62 h 387"/>
                <a:gd name="T6" fmla="*/ 205 w 322"/>
                <a:gd name="T7" fmla="*/ 39 h 387"/>
                <a:gd name="T8" fmla="*/ 161 w 322"/>
                <a:gd name="T9" fmla="*/ 25 h 387"/>
                <a:gd name="T10" fmla="*/ 104 w 322"/>
                <a:gd name="T11" fmla="*/ 22 h 387"/>
                <a:gd name="T12" fmla="*/ 46 w 322"/>
                <a:gd name="T13" fmla="*/ 26 h 387"/>
                <a:gd name="T14" fmla="*/ 45 w 322"/>
                <a:gd name="T15" fmla="*/ 141 h 387"/>
                <a:gd name="T16" fmla="*/ 45 w 322"/>
                <a:gd name="T17" fmla="*/ 229 h 387"/>
                <a:gd name="T18" fmla="*/ 45 w 322"/>
                <a:gd name="T19" fmla="*/ 299 h 387"/>
                <a:gd name="T20" fmla="*/ 46 w 322"/>
                <a:gd name="T21" fmla="*/ 362 h 387"/>
                <a:gd name="T22" fmla="*/ 90 w 322"/>
                <a:gd name="T23" fmla="*/ 364 h 387"/>
                <a:gd name="T24" fmla="*/ 141 w 322"/>
                <a:gd name="T25" fmla="*/ 362 h 387"/>
                <a:gd name="T26" fmla="*/ 191 w 322"/>
                <a:gd name="T27" fmla="*/ 348 h 387"/>
                <a:gd name="T28" fmla="*/ 229 w 322"/>
                <a:gd name="T29" fmla="*/ 322 h 387"/>
                <a:gd name="T30" fmla="*/ 255 w 322"/>
                <a:gd name="T31" fmla="*/ 283 h 387"/>
                <a:gd name="T32" fmla="*/ 269 w 322"/>
                <a:gd name="T33" fmla="*/ 233 h 387"/>
                <a:gd name="T34" fmla="*/ 322 w 322"/>
                <a:gd name="T35" fmla="*/ 183 h 387"/>
                <a:gd name="T36" fmla="*/ 315 w 322"/>
                <a:gd name="T37" fmla="*/ 251 h 387"/>
                <a:gd name="T38" fmla="*/ 302 w 322"/>
                <a:gd name="T39" fmla="*/ 289 h 387"/>
                <a:gd name="T40" fmla="*/ 288 w 322"/>
                <a:gd name="T41" fmla="*/ 313 h 387"/>
                <a:gd name="T42" fmla="*/ 270 w 322"/>
                <a:gd name="T43" fmla="*/ 334 h 387"/>
                <a:gd name="T44" fmla="*/ 249 w 322"/>
                <a:gd name="T45" fmla="*/ 352 h 387"/>
                <a:gd name="T46" fmla="*/ 206 w 322"/>
                <a:gd name="T47" fmla="*/ 374 h 387"/>
                <a:gd name="T48" fmla="*/ 142 w 322"/>
                <a:gd name="T49" fmla="*/ 386 h 387"/>
                <a:gd name="T50" fmla="*/ 102 w 322"/>
                <a:gd name="T51" fmla="*/ 387 h 387"/>
                <a:gd name="T52" fmla="*/ 68 w 322"/>
                <a:gd name="T53" fmla="*/ 386 h 387"/>
                <a:gd name="T54" fmla="*/ 41 w 322"/>
                <a:gd name="T55" fmla="*/ 385 h 387"/>
                <a:gd name="T56" fmla="*/ 18 w 322"/>
                <a:gd name="T57" fmla="*/ 386 h 387"/>
                <a:gd name="T58" fmla="*/ 1 w 322"/>
                <a:gd name="T59" fmla="*/ 351 h 387"/>
                <a:gd name="T60" fmla="*/ 1 w 322"/>
                <a:gd name="T61" fmla="*/ 283 h 387"/>
                <a:gd name="T62" fmla="*/ 2 w 322"/>
                <a:gd name="T63" fmla="*/ 194 h 387"/>
                <a:gd name="T64" fmla="*/ 1 w 322"/>
                <a:gd name="T65" fmla="*/ 104 h 387"/>
                <a:gd name="T66" fmla="*/ 1 w 322"/>
                <a:gd name="T67" fmla="*/ 35 h 387"/>
                <a:gd name="T68" fmla="*/ 11 w 322"/>
                <a:gd name="T69" fmla="*/ 2 h 387"/>
                <a:gd name="T70" fmla="*/ 39 w 322"/>
                <a:gd name="T71" fmla="*/ 3 h 387"/>
                <a:gd name="T72" fmla="*/ 67 w 322"/>
                <a:gd name="T73" fmla="*/ 2 h 387"/>
                <a:gd name="T74" fmla="*/ 114 w 322"/>
                <a:gd name="T75" fmla="*/ 1 h 387"/>
                <a:gd name="T76" fmla="*/ 159 w 322"/>
                <a:gd name="T77" fmla="*/ 1 h 387"/>
                <a:gd name="T78" fmla="*/ 208 w 322"/>
                <a:gd name="T79" fmla="*/ 7 h 387"/>
                <a:gd name="T80" fmla="*/ 246 w 322"/>
                <a:gd name="T81" fmla="*/ 20 h 387"/>
                <a:gd name="T82" fmla="*/ 271 w 322"/>
                <a:gd name="T83" fmla="*/ 40 h 387"/>
                <a:gd name="T84" fmla="*/ 291 w 322"/>
                <a:gd name="T85" fmla="*/ 64 h 387"/>
                <a:gd name="T86" fmla="*/ 306 w 322"/>
                <a:gd name="T87" fmla="*/ 91 h 387"/>
                <a:gd name="T88" fmla="*/ 316 w 322"/>
                <a:gd name="T89" fmla="*/ 121 h 387"/>
                <a:gd name="T90" fmla="*/ 321 w 322"/>
                <a:gd name="T91" fmla="*/ 15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2" h="387">
                  <a:moveTo>
                    <a:pt x="272" y="193"/>
                  </a:moveTo>
                  <a:lnTo>
                    <a:pt x="271" y="171"/>
                  </a:lnTo>
                  <a:lnTo>
                    <a:pt x="270" y="151"/>
                  </a:lnTo>
                  <a:lnTo>
                    <a:pt x="267" y="132"/>
                  </a:lnTo>
                  <a:lnTo>
                    <a:pt x="263" y="115"/>
                  </a:lnTo>
                  <a:lnTo>
                    <a:pt x="258" y="99"/>
                  </a:lnTo>
                  <a:lnTo>
                    <a:pt x="252" y="85"/>
                  </a:lnTo>
                  <a:lnTo>
                    <a:pt x="245" y="73"/>
                  </a:lnTo>
                  <a:lnTo>
                    <a:pt x="237" y="62"/>
                  </a:lnTo>
                  <a:lnTo>
                    <a:pt x="228" y="53"/>
                  </a:lnTo>
                  <a:lnTo>
                    <a:pt x="217" y="45"/>
                  </a:lnTo>
                  <a:lnTo>
                    <a:pt x="205" y="39"/>
                  </a:lnTo>
                  <a:lnTo>
                    <a:pt x="191" y="32"/>
                  </a:lnTo>
                  <a:lnTo>
                    <a:pt x="177" y="28"/>
                  </a:lnTo>
                  <a:lnTo>
                    <a:pt x="161" y="25"/>
                  </a:lnTo>
                  <a:lnTo>
                    <a:pt x="143" y="24"/>
                  </a:lnTo>
                  <a:lnTo>
                    <a:pt x="125" y="22"/>
                  </a:lnTo>
                  <a:lnTo>
                    <a:pt x="104" y="22"/>
                  </a:lnTo>
                  <a:lnTo>
                    <a:pt x="84" y="24"/>
                  </a:lnTo>
                  <a:lnTo>
                    <a:pt x="65" y="25"/>
                  </a:lnTo>
                  <a:lnTo>
                    <a:pt x="46" y="26"/>
                  </a:lnTo>
                  <a:lnTo>
                    <a:pt x="45" y="65"/>
                  </a:lnTo>
                  <a:lnTo>
                    <a:pt x="45" y="102"/>
                  </a:lnTo>
                  <a:lnTo>
                    <a:pt x="45" y="141"/>
                  </a:lnTo>
                  <a:lnTo>
                    <a:pt x="44" y="179"/>
                  </a:lnTo>
                  <a:lnTo>
                    <a:pt x="44" y="205"/>
                  </a:lnTo>
                  <a:lnTo>
                    <a:pt x="45" y="229"/>
                  </a:lnTo>
                  <a:lnTo>
                    <a:pt x="45" y="254"/>
                  </a:lnTo>
                  <a:lnTo>
                    <a:pt x="45" y="277"/>
                  </a:lnTo>
                  <a:lnTo>
                    <a:pt x="45" y="299"/>
                  </a:lnTo>
                  <a:lnTo>
                    <a:pt x="46" y="321"/>
                  </a:lnTo>
                  <a:lnTo>
                    <a:pt x="46" y="342"/>
                  </a:lnTo>
                  <a:lnTo>
                    <a:pt x="46" y="362"/>
                  </a:lnTo>
                  <a:lnTo>
                    <a:pt x="62" y="363"/>
                  </a:lnTo>
                  <a:lnTo>
                    <a:pt x="77" y="364"/>
                  </a:lnTo>
                  <a:lnTo>
                    <a:pt x="90" y="364"/>
                  </a:lnTo>
                  <a:lnTo>
                    <a:pt x="101" y="364"/>
                  </a:lnTo>
                  <a:lnTo>
                    <a:pt x="122" y="364"/>
                  </a:lnTo>
                  <a:lnTo>
                    <a:pt x="141" y="362"/>
                  </a:lnTo>
                  <a:lnTo>
                    <a:pt x="159" y="359"/>
                  </a:lnTo>
                  <a:lnTo>
                    <a:pt x="176" y="353"/>
                  </a:lnTo>
                  <a:lnTo>
                    <a:pt x="191" y="348"/>
                  </a:lnTo>
                  <a:lnTo>
                    <a:pt x="205" y="340"/>
                  </a:lnTo>
                  <a:lnTo>
                    <a:pt x="218" y="332"/>
                  </a:lnTo>
                  <a:lnTo>
                    <a:pt x="229" y="322"/>
                  </a:lnTo>
                  <a:lnTo>
                    <a:pt x="239" y="310"/>
                  </a:lnTo>
                  <a:lnTo>
                    <a:pt x="248" y="297"/>
                  </a:lnTo>
                  <a:lnTo>
                    <a:pt x="255" y="283"/>
                  </a:lnTo>
                  <a:lnTo>
                    <a:pt x="261" y="268"/>
                  </a:lnTo>
                  <a:lnTo>
                    <a:pt x="266" y="252"/>
                  </a:lnTo>
                  <a:lnTo>
                    <a:pt x="269" y="233"/>
                  </a:lnTo>
                  <a:lnTo>
                    <a:pt x="271" y="214"/>
                  </a:lnTo>
                  <a:lnTo>
                    <a:pt x="272" y="193"/>
                  </a:lnTo>
                  <a:close/>
                  <a:moveTo>
                    <a:pt x="322" y="183"/>
                  </a:moveTo>
                  <a:lnTo>
                    <a:pt x="321" y="206"/>
                  </a:lnTo>
                  <a:lnTo>
                    <a:pt x="319" y="229"/>
                  </a:lnTo>
                  <a:lnTo>
                    <a:pt x="315" y="251"/>
                  </a:lnTo>
                  <a:lnTo>
                    <a:pt x="309" y="270"/>
                  </a:lnTo>
                  <a:lnTo>
                    <a:pt x="306" y="280"/>
                  </a:lnTo>
                  <a:lnTo>
                    <a:pt x="302" y="289"/>
                  </a:lnTo>
                  <a:lnTo>
                    <a:pt x="297" y="297"/>
                  </a:lnTo>
                  <a:lnTo>
                    <a:pt x="293" y="305"/>
                  </a:lnTo>
                  <a:lnTo>
                    <a:pt x="288" y="313"/>
                  </a:lnTo>
                  <a:lnTo>
                    <a:pt x="282" y="321"/>
                  </a:lnTo>
                  <a:lnTo>
                    <a:pt x="276" y="327"/>
                  </a:lnTo>
                  <a:lnTo>
                    <a:pt x="270" y="334"/>
                  </a:lnTo>
                  <a:lnTo>
                    <a:pt x="263" y="340"/>
                  </a:lnTo>
                  <a:lnTo>
                    <a:pt x="256" y="347"/>
                  </a:lnTo>
                  <a:lnTo>
                    <a:pt x="249" y="352"/>
                  </a:lnTo>
                  <a:lnTo>
                    <a:pt x="241" y="358"/>
                  </a:lnTo>
                  <a:lnTo>
                    <a:pt x="224" y="366"/>
                  </a:lnTo>
                  <a:lnTo>
                    <a:pt x="206" y="374"/>
                  </a:lnTo>
                  <a:lnTo>
                    <a:pt x="186" y="379"/>
                  </a:lnTo>
                  <a:lnTo>
                    <a:pt x="164" y="384"/>
                  </a:lnTo>
                  <a:lnTo>
                    <a:pt x="142" y="386"/>
                  </a:lnTo>
                  <a:lnTo>
                    <a:pt x="117" y="387"/>
                  </a:lnTo>
                  <a:lnTo>
                    <a:pt x="110" y="387"/>
                  </a:lnTo>
                  <a:lnTo>
                    <a:pt x="102" y="387"/>
                  </a:lnTo>
                  <a:lnTo>
                    <a:pt x="92" y="387"/>
                  </a:lnTo>
                  <a:lnTo>
                    <a:pt x="80" y="386"/>
                  </a:lnTo>
                  <a:lnTo>
                    <a:pt x="68" y="386"/>
                  </a:lnTo>
                  <a:lnTo>
                    <a:pt x="57" y="385"/>
                  </a:lnTo>
                  <a:lnTo>
                    <a:pt x="49" y="385"/>
                  </a:lnTo>
                  <a:lnTo>
                    <a:pt x="41" y="385"/>
                  </a:lnTo>
                  <a:lnTo>
                    <a:pt x="39" y="385"/>
                  </a:lnTo>
                  <a:lnTo>
                    <a:pt x="31" y="385"/>
                  </a:lnTo>
                  <a:lnTo>
                    <a:pt x="18" y="386"/>
                  </a:lnTo>
                  <a:lnTo>
                    <a:pt x="0" y="386"/>
                  </a:lnTo>
                  <a:lnTo>
                    <a:pt x="0" y="370"/>
                  </a:lnTo>
                  <a:lnTo>
                    <a:pt x="1" y="351"/>
                  </a:lnTo>
                  <a:lnTo>
                    <a:pt x="1" y="331"/>
                  </a:lnTo>
                  <a:lnTo>
                    <a:pt x="1" y="308"/>
                  </a:lnTo>
                  <a:lnTo>
                    <a:pt x="1" y="283"/>
                  </a:lnTo>
                  <a:lnTo>
                    <a:pt x="2" y="255"/>
                  </a:lnTo>
                  <a:lnTo>
                    <a:pt x="2" y="226"/>
                  </a:lnTo>
                  <a:lnTo>
                    <a:pt x="2" y="194"/>
                  </a:lnTo>
                  <a:lnTo>
                    <a:pt x="2" y="162"/>
                  </a:lnTo>
                  <a:lnTo>
                    <a:pt x="2" y="132"/>
                  </a:lnTo>
                  <a:lnTo>
                    <a:pt x="1" y="104"/>
                  </a:lnTo>
                  <a:lnTo>
                    <a:pt x="1" y="79"/>
                  </a:lnTo>
                  <a:lnTo>
                    <a:pt x="1" y="56"/>
                  </a:lnTo>
                  <a:lnTo>
                    <a:pt x="1" y="35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1" y="2"/>
                  </a:lnTo>
                  <a:lnTo>
                    <a:pt x="21" y="3"/>
                  </a:lnTo>
                  <a:lnTo>
                    <a:pt x="30" y="3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5" y="3"/>
                  </a:lnTo>
                  <a:lnTo>
                    <a:pt x="67" y="2"/>
                  </a:lnTo>
                  <a:lnTo>
                    <a:pt x="83" y="2"/>
                  </a:lnTo>
                  <a:lnTo>
                    <a:pt x="99" y="1"/>
                  </a:lnTo>
                  <a:lnTo>
                    <a:pt x="114" y="1"/>
                  </a:lnTo>
                  <a:lnTo>
                    <a:pt x="127" y="0"/>
                  </a:lnTo>
                  <a:lnTo>
                    <a:pt x="140" y="0"/>
                  </a:lnTo>
                  <a:lnTo>
                    <a:pt x="159" y="1"/>
                  </a:lnTo>
                  <a:lnTo>
                    <a:pt x="177" y="2"/>
                  </a:lnTo>
                  <a:lnTo>
                    <a:pt x="193" y="4"/>
                  </a:lnTo>
                  <a:lnTo>
                    <a:pt x="208" y="7"/>
                  </a:lnTo>
                  <a:lnTo>
                    <a:pt x="222" y="11"/>
                  </a:lnTo>
                  <a:lnTo>
                    <a:pt x="235" y="15"/>
                  </a:lnTo>
                  <a:lnTo>
                    <a:pt x="246" y="20"/>
                  </a:lnTo>
                  <a:lnTo>
                    <a:pt x="256" y="27"/>
                  </a:lnTo>
                  <a:lnTo>
                    <a:pt x="264" y="33"/>
                  </a:lnTo>
                  <a:lnTo>
                    <a:pt x="271" y="40"/>
                  </a:lnTo>
                  <a:lnTo>
                    <a:pt x="278" y="47"/>
                  </a:lnTo>
                  <a:lnTo>
                    <a:pt x="285" y="55"/>
                  </a:lnTo>
                  <a:lnTo>
                    <a:pt x="291" y="64"/>
                  </a:lnTo>
                  <a:lnTo>
                    <a:pt x="296" y="71"/>
                  </a:lnTo>
                  <a:lnTo>
                    <a:pt x="301" y="81"/>
                  </a:lnTo>
                  <a:lnTo>
                    <a:pt x="306" y="91"/>
                  </a:lnTo>
                  <a:lnTo>
                    <a:pt x="309" y="100"/>
                  </a:lnTo>
                  <a:lnTo>
                    <a:pt x="313" y="110"/>
                  </a:lnTo>
                  <a:lnTo>
                    <a:pt x="316" y="121"/>
                  </a:lnTo>
                  <a:lnTo>
                    <a:pt x="318" y="133"/>
                  </a:lnTo>
                  <a:lnTo>
                    <a:pt x="320" y="145"/>
                  </a:lnTo>
                  <a:lnTo>
                    <a:pt x="321" y="157"/>
                  </a:lnTo>
                  <a:lnTo>
                    <a:pt x="322" y="170"/>
                  </a:lnTo>
                  <a:lnTo>
                    <a:pt x="322" y="183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2" name="Freeform 13">
              <a:extLst>
                <a:ext uri="{FF2B5EF4-FFF2-40B4-BE49-F238E27FC236}">
                  <a16:creationId xmlns:a16="http://schemas.microsoft.com/office/drawing/2014/main" id="{6ECB5DC3-44C4-92A6-D651-EB0A6899C0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60163" y="6457950"/>
              <a:ext cx="39688" cy="49213"/>
            </a:xfrm>
            <a:custGeom>
              <a:avLst/>
              <a:gdLst>
                <a:gd name="T0" fmla="*/ 300 w 301"/>
                <a:gd name="T1" fmla="*/ 40 h 399"/>
                <a:gd name="T2" fmla="*/ 299 w 301"/>
                <a:gd name="T3" fmla="*/ 105 h 399"/>
                <a:gd name="T4" fmla="*/ 298 w 301"/>
                <a:gd name="T5" fmla="*/ 171 h 399"/>
                <a:gd name="T6" fmla="*/ 297 w 301"/>
                <a:gd name="T7" fmla="*/ 238 h 399"/>
                <a:gd name="T8" fmla="*/ 297 w 301"/>
                <a:gd name="T9" fmla="*/ 298 h 399"/>
                <a:gd name="T10" fmla="*/ 298 w 301"/>
                <a:gd name="T11" fmla="*/ 362 h 399"/>
                <a:gd name="T12" fmla="*/ 292 w 301"/>
                <a:gd name="T13" fmla="*/ 399 h 399"/>
                <a:gd name="T14" fmla="*/ 236 w 301"/>
                <a:gd name="T15" fmla="*/ 329 h 399"/>
                <a:gd name="T16" fmla="*/ 158 w 301"/>
                <a:gd name="T17" fmla="*/ 238 h 399"/>
                <a:gd name="T18" fmla="*/ 32 w 301"/>
                <a:gd name="T19" fmla="*/ 118 h 399"/>
                <a:gd name="T20" fmla="*/ 32 w 301"/>
                <a:gd name="T21" fmla="*/ 155 h 399"/>
                <a:gd name="T22" fmla="*/ 32 w 301"/>
                <a:gd name="T23" fmla="*/ 191 h 399"/>
                <a:gd name="T24" fmla="*/ 32 w 301"/>
                <a:gd name="T25" fmla="*/ 240 h 399"/>
                <a:gd name="T26" fmla="*/ 33 w 301"/>
                <a:gd name="T27" fmla="*/ 297 h 399"/>
                <a:gd name="T28" fmla="*/ 34 w 301"/>
                <a:gd name="T29" fmla="*/ 358 h 399"/>
                <a:gd name="T30" fmla="*/ 26 w 301"/>
                <a:gd name="T31" fmla="*/ 390 h 399"/>
                <a:gd name="T32" fmla="*/ 9 w 301"/>
                <a:gd name="T33" fmla="*/ 390 h 399"/>
                <a:gd name="T34" fmla="*/ 1 w 301"/>
                <a:gd name="T35" fmla="*/ 354 h 399"/>
                <a:gd name="T36" fmla="*/ 4 w 301"/>
                <a:gd name="T37" fmla="*/ 274 h 399"/>
                <a:gd name="T38" fmla="*/ 6 w 301"/>
                <a:gd name="T39" fmla="*/ 191 h 399"/>
                <a:gd name="T40" fmla="*/ 6 w 301"/>
                <a:gd name="T41" fmla="*/ 104 h 399"/>
                <a:gd name="T42" fmla="*/ 6 w 301"/>
                <a:gd name="T43" fmla="*/ 0 h 399"/>
                <a:gd name="T44" fmla="*/ 44 w 301"/>
                <a:gd name="T45" fmla="*/ 35 h 399"/>
                <a:gd name="T46" fmla="*/ 103 w 301"/>
                <a:gd name="T47" fmla="*/ 106 h 399"/>
                <a:gd name="T48" fmla="*/ 167 w 301"/>
                <a:gd name="T49" fmla="*/ 180 h 399"/>
                <a:gd name="T50" fmla="*/ 236 w 301"/>
                <a:gd name="T51" fmla="*/ 257 h 399"/>
                <a:gd name="T52" fmla="*/ 272 w 301"/>
                <a:gd name="T53" fmla="*/ 279 h 399"/>
                <a:gd name="T54" fmla="*/ 273 w 301"/>
                <a:gd name="T55" fmla="*/ 255 h 399"/>
                <a:gd name="T56" fmla="*/ 273 w 301"/>
                <a:gd name="T57" fmla="*/ 213 h 399"/>
                <a:gd name="T58" fmla="*/ 272 w 301"/>
                <a:gd name="T59" fmla="*/ 149 h 399"/>
                <a:gd name="T60" fmla="*/ 271 w 301"/>
                <a:gd name="T61" fmla="*/ 89 h 399"/>
                <a:gd name="T62" fmla="*/ 270 w 301"/>
                <a:gd name="T63" fmla="*/ 34 h 399"/>
                <a:gd name="T64" fmla="*/ 279 w 301"/>
                <a:gd name="T65" fmla="*/ 9 h 399"/>
                <a:gd name="T66" fmla="*/ 292 w 301"/>
                <a:gd name="T67" fmla="*/ 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1" h="399">
                  <a:moveTo>
                    <a:pt x="301" y="8"/>
                  </a:moveTo>
                  <a:lnTo>
                    <a:pt x="300" y="40"/>
                  </a:lnTo>
                  <a:lnTo>
                    <a:pt x="300" y="73"/>
                  </a:lnTo>
                  <a:lnTo>
                    <a:pt x="299" y="105"/>
                  </a:lnTo>
                  <a:lnTo>
                    <a:pt x="298" y="138"/>
                  </a:lnTo>
                  <a:lnTo>
                    <a:pt x="298" y="171"/>
                  </a:lnTo>
                  <a:lnTo>
                    <a:pt x="298" y="205"/>
                  </a:lnTo>
                  <a:lnTo>
                    <a:pt x="297" y="238"/>
                  </a:lnTo>
                  <a:lnTo>
                    <a:pt x="297" y="272"/>
                  </a:lnTo>
                  <a:lnTo>
                    <a:pt x="297" y="298"/>
                  </a:lnTo>
                  <a:lnTo>
                    <a:pt x="298" y="327"/>
                  </a:lnTo>
                  <a:lnTo>
                    <a:pt x="298" y="362"/>
                  </a:lnTo>
                  <a:lnTo>
                    <a:pt x="298" y="399"/>
                  </a:lnTo>
                  <a:lnTo>
                    <a:pt x="292" y="399"/>
                  </a:lnTo>
                  <a:lnTo>
                    <a:pt x="267" y="367"/>
                  </a:lnTo>
                  <a:lnTo>
                    <a:pt x="236" y="329"/>
                  </a:lnTo>
                  <a:lnTo>
                    <a:pt x="200" y="287"/>
                  </a:lnTo>
                  <a:lnTo>
                    <a:pt x="158" y="238"/>
                  </a:lnTo>
                  <a:lnTo>
                    <a:pt x="33" y="94"/>
                  </a:lnTo>
                  <a:lnTo>
                    <a:pt x="32" y="118"/>
                  </a:lnTo>
                  <a:lnTo>
                    <a:pt x="32" y="138"/>
                  </a:lnTo>
                  <a:lnTo>
                    <a:pt x="32" y="155"/>
                  </a:lnTo>
                  <a:lnTo>
                    <a:pt x="31" y="169"/>
                  </a:lnTo>
                  <a:lnTo>
                    <a:pt x="32" y="191"/>
                  </a:lnTo>
                  <a:lnTo>
                    <a:pt x="32" y="214"/>
                  </a:lnTo>
                  <a:lnTo>
                    <a:pt x="32" y="240"/>
                  </a:lnTo>
                  <a:lnTo>
                    <a:pt x="32" y="268"/>
                  </a:lnTo>
                  <a:lnTo>
                    <a:pt x="33" y="297"/>
                  </a:lnTo>
                  <a:lnTo>
                    <a:pt x="34" y="327"/>
                  </a:lnTo>
                  <a:lnTo>
                    <a:pt x="34" y="358"/>
                  </a:lnTo>
                  <a:lnTo>
                    <a:pt x="35" y="392"/>
                  </a:lnTo>
                  <a:lnTo>
                    <a:pt x="26" y="390"/>
                  </a:lnTo>
                  <a:lnTo>
                    <a:pt x="17" y="389"/>
                  </a:lnTo>
                  <a:lnTo>
                    <a:pt x="9" y="390"/>
                  </a:lnTo>
                  <a:lnTo>
                    <a:pt x="0" y="392"/>
                  </a:lnTo>
                  <a:lnTo>
                    <a:pt x="1" y="354"/>
                  </a:lnTo>
                  <a:lnTo>
                    <a:pt x="3" y="314"/>
                  </a:lnTo>
                  <a:lnTo>
                    <a:pt x="4" y="274"/>
                  </a:lnTo>
                  <a:lnTo>
                    <a:pt x="5" y="233"/>
                  </a:lnTo>
                  <a:lnTo>
                    <a:pt x="6" y="191"/>
                  </a:lnTo>
                  <a:lnTo>
                    <a:pt x="6" y="149"/>
                  </a:lnTo>
                  <a:lnTo>
                    <a:pt x="6" y="104"/>
                  </a:lnTo>
                  <a:lnTo>
                    <a:pt x="6" y="60"/>
                  </a:lnTo>
                  <a:lnTo>
                    <a:pt x="6" y="0"/>
                  </a:lnTo>
                  <a:lnTo>
                    <a:pt x="16" y="0"/>
                  </a:lnTo>
                  <a:lnTo>
                    <a:pt x="44" y="35"/>
                  </a:lnTo>
                  <a:lnTo>
                    <a:pt x="73" y="70"/>
                  </a:lnTo>
                  <a:lnTo>
                    <a:pt x="103" y="106"/>
                  </a:lnTo>
                  <a:lnTo>
                    <a:pt x="135" y="142"/>
                  </a:lnTo>
                  <a:lnTo>
                    <a:pt x="167" y="180"/>
                  </a:lnTo>
                  <a:lnTo>
                    <a:pt x="201" y="218"/>
                  </a:lnTo>
                  <a:lnTo>
                    <a:pt x="236" y="257"/>
                  </a:lnTo>
                  <a:lnTo>
                    <a:pt x="272" y="297"/>
                  </a:lnTo>
                  <a:lnTo>
                    <a:pt x="272" y="279"/>
                  </a:lnTo>
                  <a:lnTo>
                    <a:pt x="273" y="265"/>
                  </a:lnTo>
                  <a:lnTo>
                    <a:pt x="273" y="255"/>
                  </a:lnTo>
                  <a:lnTo>
                    <a:pt x="273" y="247"/>
                  </a:lnTo>
                  <a:lnTo>
                    <a:pt x="273" y="213"/>
                  </a:lnTo>
                  <a:lnTo>
                    <a:pt x="273" y="180"/>
                  </a:lnTo>
                  <a:lnTo>
                    <a:pt x="272" y="149"/>
                  </a:lnTo>
                  <a:lnTo>
                    <a:pt x="272" y="118"/>
                  </a:lnTo>
                  <a:lnTo>
                    <a:pt x="271" y="89"/>
                  </a:lnTo>
                  <a:lnTo>
                    <a:pt x="270" y="61"/>
                  </a:lnTo>
                  <a:lnTo>
                    <a:pt x="270" y="34"/>
                  </a:lnTo>
                  <a:lnTo>
                    <a:pt x="269" y="8"/>
                  </a:lnTo>
                  <a:lnTo>
                    <a:pt x="279" y="9"/>
                  </a:lnTo>
                  <a:lnTo>
                    <a:pt x="285" y="10"/>
                  </a:lnTo>
                  <a:lnTo>
                    <a:pt x="292" y="9"/>
                  </a:lnTo>
                  <a:lnTo>
                    <a:pt x="301" y="8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3" name="Freeform 14">
              <a:extLst>
                <a:ext uri="{FF2B5EF4-FFF2-40B4-BE49-F238E27FC236}">
                  <a16:creationId xmlns:a16="http://schemas.microsoft.com/office/drawing/2014/main" id="{DC61FF8F-5C21-DFAA-3EDD-6C12463192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07788" y="6457950"/>
              <a:ext cx="50800" cy="49213"/>
            </a:xfrm>
            <a:custGeom>
              <a:avLst/>
              <a:gdLst>
                <a:gd name="T0" fmla="*/ 330 w 384"/>
                <a:gd name="T1" fmla="*/ 158 h 398"/>
                <a:gd name="T2" fmla="*/ 318 w 384"/>
                <a:gd name="T3" fmla="*/ 106 h 398"/>
                <a:gd name="T4" fmla="*/ 296 w 384"/>
                <a:gd name="T5" fmla="*/ 66 h 398"/>
                <a:gd name="T6" fmla="*/ 265 w 384"/>
                <a:gd name="T7" fmla="*/ 39 h 398"/>
                <a:gd name="T8" fmla="*/ 224 w 384"/>
                <a:gd name="T9" fmla="*/ 24 h 398"/>
                <a:gd name="T10" fmla="*/ 176 w 384"/>
                <a:gd name="T11" fmla="*/ 22 h 398"/>
                <a:gd name="T12" fmla="*/ 133 w 384"/>
                <a:gd name="T13" fmla="*/ 33 h 398"/>
                <a:gd name="T14" fmla="*/ 98 w 384"/>
                <a:gd name="T15" fmla="*/ 58 h 398"/>
                <a:gd name="T16" fmla="*/ 73 w 384"/>
                <a:gd name="T17" fmla="*/ 94 h 398"/>
                <a:gd name="T18" fmla="*/ 58 w 384"/>
                <a:gd name="T19" fmla="*/ 142 h 398"/>
                <a:gd name="T20" fmla="*/ 52 w 384"/>
                <a:gd name="T21" fmla="*/ 202 h 398"/>
                <a:gd name="T22" fmla="*/ 58 w 384"/>
                <a:gd name="T23" fmla="*/ 260 h 398"/>
                <a:gd name="T24" fmla="*/ 73 w 384"/>
                <a:gd name="T25" fmla="*/ 307 h 398"/>
                <a:gd name="T26" fmla="*/ 98 w 384"/>
                <a:gd name="T27" fmla="*/ 342 h 398"/>
                <a:gd name="T28" fmla="*/ 133 w 384"/>
                <a:gd name="T29" fmla="*/ 366 h 398"/>
                <a:gd name="T30" fmla="*/ 176 w 384"/>
                <a:gd name="T31" fmla="*/ 377 h 398"/>
                <a:gd name="T32" fmla="*/ 224 w 384"/>
                <a:gd name="T33" fmla="*/ 375 h 398"/>
                <a:gd name="T34" fmla="*/ 264 w 384"/>
                <a:gd name="T35" fmla="*/ 360 h 398"/>
                <a:gd name="T36" fmla="*/ 296 w 384"/>
                <a:gd name="T37" fmla="*/ 331 h 398"/>
                <a:gd name="T38" fmla="*/ 318 w 384"/>
                <a:gd name="T39" fmla="*/ 291 h 398"/>
                <a:gd name="T40" fmla="*/ 330 w 384"/>
                <a:gd name="T41" fmla="*/ 239 h 398"/>
                <a:gd name="T42" fmla="*/ 384 w 384"/>
                <a:gd name="T43" fmla="*/ 199 h 398"/>
                <a:gd name="T44" fmla="*/ 376 w 384"/>
                <a:gd name="T45" fmla="*/ 262 h 398"/>
                <a:gd name="T46" fmla="*/ 354 w 384"/>
                <a:gd name="T47" fmla="*/ 314 h 398"/>
                <a:gd name="T48" fmla="*/ 318 w 384"/>
                <a:gd name="T49" fmla="*/ 357 h 398"/>
                <a:gd name="T50" fmla="*/ 270 w 384"/>
                <a:gd name="T51" fmla="*/ 386 h 398"/>
                <a:gd name="T52" fmla="*/ 213 w 384"/>
                <a:gd name="T53" fmla="*/ 398 h 398"/>
                <a:gd name="T54" fmla="*/ 150 w 384"/>
                <a:gd name="T55" fmla="*/ 395 h 398"/>
                <a:gd name="T56" fmla="*/ 96 w 384"/>
                <a:gd name="T57" fmla="*/ 378 h 398"/>
                <a:gd name="T58" fmla="*/ 52 w 384"/>
                <a:gd name="T59" fmla="*/ 345 h 398"/>
                <a:gd name="T60" fmla="*/ 21 w 384"/>
                <a:gd name="T61" fmla="*/ 300 h 398"/>
                <a:gd name="T62" fmla="*/ 4 w 384"/>
                <a:gd name="T63" fmla="*/ 244 h 398"/>
                <a:gd name="T64" fmla="*/ 1 w 384"/>
                <a:gd name="T65" fmla="*/ 178 h 398"/>
                <a:gd name="T66" fmla="*/ 13 w 384"/>
                <a:gd name="T67" fmla="*/ 118 h 398"/>
                <a:gd name="T68" fmla="*/ 40 w 384"/>
                <a:gd name="T69" fmla="*/ 69 h 398"/>
                <a:gd name="T70" fmla="*/ 81 w 384"/>
                <a:gd name="T71" fmla="*/ 31 h 398"/>
                <a:gd name="T72" fmla="*/ 132 w 384"/>
                <a:gd name="T73" fmla="*/ 8 h 398"/>
                <a:gd name="T74" fmla="*/ 192 w 384"/>
                <a:gd name="T75" fmla="*/ 0 h 398"/>
                <a:gd name="T76" fmla="*/ 253 w 384"/>
                <a:gd name="T77" fmla="*/ 8 h 398"/>
                <a:gd name="T78" fmla="*/ 304 w 384"/>
                <a:gd name="T79" fmla="*/ 31 h 398"/>
                <a:gd name="T80" fmla="*/ 344 w 384"/>
                <a:gd name="T81" fmla="*/ 69 h 398"/>
                <a:gd name="T82" fmla="*/ 371 w 384"/>
                <a:gd name="T83" fmla="*/ 117 h 398"/>
                <a:gd name="T84" fmla="*/ 383 w 384"/>
                <a:gd name="T85" fmla="*/ 17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4" h="398">
                  <a:moveTo>
                    <a:pt x="332" y="199"/>
                  </a:moveTo>
                  <a:lnTo>
                    <a:pt x="332" y="179"/>
                  </a:lnTo>
                  <a:lnTo>
                    <a:pt x="330" y="158"/>
                  </a:lnTo>
                  <a:lnTo>
                    <a:pt x="327" y="140"/>
                  </a:lnTo>
                  <a:lnTo>
                    <a:pt x="323" y="123"/>
                  </a:lnTo>
                  <a:lnTo>
                    <a:pt x="318" y="106"/>
                  </a:lnTo>
                  <a:lnTo>
                    <a:pt x="312" y="92"/>
                  </a:lnTo>
                  <a:lnTo>
                    <a:pt x="305" y="79"/>
                  </a:lnTo>
                  <a:lnTo>
                    <a:pt x="296" y="66"/>
                  </a:lnTo>
                  <a:lnTo>
                    <a:pt x="287" y="57"/>
                  </a:lnTo>
                  <a:lnTo>
                    <a:pt x="276" y="47"/>
                  </a:lnTo>
                  <a:lnTo>
                    <a:pt x="265" y="39"/>
                  </a:lnTo>
                  <a:lnTo>
                    <a:pt x="252" y="33"/>
                  </a:lnTo>
                  <a:lnTo>
                    <a:pt x="239" y="27"/>
                  </a:lnTo>
                  <a:lnTo>
                    <a:pt x="224" y="24"/>
                  </a:lnTo>
                  <a:lnTo>
                    <a:pt x="209" y="22"/>
                  </a:lnTo>
                  <a:lnTo>
                    <a:pt x="192" y="21"/>
                  </a:lnTo>
                  <a:lnTo>
                    <a:pt x="176" y="22"/>
                  </a:lnTo>
                  <a:lnTo>
                    <a:pt x="161" y="24"/>
                  </a:lnTo>
                  <a:lnTo>
                    <a:pt x="146" y="27"/>
                  </a:lnTo>
                  <a:lnTo>
                    <a:pt x="133" y="33"/>
                  </a:lnTo>
                  <a:lnTo>
                    <a:pt x="120" y="39"/>
                  </a:lnTo>
                  <a:lnTo>
                    <a:pt x="109" y="48"/>
                  </a:lnTo>
                  <a:lnTo>
                    <a:pt x="98" y="58"/>
                  </a:lnTo>
                  <a:lnTo>
                    <a:pt x="89" y="69"/>
                  </a:lnTo>
                  <a:lnTo>
                    <a:pt x="80" y="80"/>
                  </a:lnTo>
                  <a:lnTo>
                    <a:pt x="73" y="94"/>
                  </a:lnTo>
                  <a:lnTo>
                    <a:pt x="67" y="109"/>
                  </a:lnTo>
                  <a:lnTo>
                    <a:pt x="62" y="125"/>
                  </a:lnTo>
                  <a:lnTo>
                    <a:pt x="58" y="142"/>
                  </a:lnTo>
                  <a:lnTo>
                    <a:pt x="55" y="160"/>
                  </a:lnTo>
                  <a:lnTo>
                    <a:pt x="53" y="181"/>
                  </a:lnTo>
                  <a:lnTo>
                    <a:pt x="52" y="202"/>
                  </a:lnTo>
                  <a:lnTo>
                    <a:pt x="53" y="222"/>
                  </a:lnTo>
                  <a:lnTo>
                    <a:pt x="55" y="242"/>
                  </a:lnTo>
                  <a:lnTo>
                    <a:pt x="58" y="260"/>
                  </a:lnTo>
                  <a:lnTo>
                    <a:pt x="61" y="276"/>
                  </a:lnTo>
                  <a:lnTo>
                    <a:pt x="67" y="292"/>
                  </a:lnTo>
                  <a:lnTo>
                    <a:pt x="73" y="307"/>
                  </a:lnTo>
                  <a:lnTo>
                    <a:pt x="80" y="320"/>
                  </a:lnTo>
                  <a:lnTo>
                    <a:pt x="89" y="332"/>
                  </a:lnTo>
                  <a:lnTo>
                    <a:pt x="98" y="342"/>
                  </a:lnTo>
                  <a:lnTo>
                    <a:pt x="109" y="352"/>
                  </a:lnTo>
                  <a:lnTo>
                    <a:pt x="120" y="360"/>
                  </a:lnTo>
                  <a:lnTo>
                    <a:pt x="133" y="366"/>
                  </a:lnTo>
                  <a:lnTo>
                    <a:pt x="146" y="371"/>
                  </a:lnTo>
                  <a:lnTo>
                    <a:pt x="160" y="375"/>
                  </a:lnTo>
                  <a:lnTo>
                    <a:pt x="176" y="377"/>
                  </a:lnTo>
                  <a:lnTo>
                    <a:pt x="192" y="378"/>
                  </a:lnTo>
                  <a:lnTo>
                    <a:pt x="209" y="377"/>
                  </a:lnTo>
                  <a:lnTo>
                    <a:pt x="224" y="375"/>
                  </a:lnTo>
                  <a:lnTo>
                    <a:pt x="238" y="371"/>
                  </a:lnTo>
                  <a:lnTo>
                    <a:pt x="252" y="366"/>
                  </a:lnTo>
                  <a:lnTo>
                    <a:pt x="264" y="360"/>
                  </a:lnTo>
                  <a:lnTo>
                    <a:pt x="276" y="352"/>
                  </a:lnTo>
                  <a:lnTo>
                    <a:pt x="286" y="342"/>
                  </a:lnTo>
                  <a:lnTo>
                    <a:pt x="296" y="331"/>
                  </a:lnTo>
                  <a:lnTo>
                    <a:pt x="304" y="320"/>
                  </a:lnTo>
                  <a:lnTo>
                    <a:pt x="312" y="305"/>
                  </a:lnTo>
                  <a:lnTo>
                    <a:pt x="318" y="291"/>
                  </a:lnTo>
                  <a:lnTo>
                    <a:pt x="323" y="275"/>
                  </a:lnTo>
                  <a:lnTo>
                    <a:pt x="327" y="258"/>
                  </a:lnTo>
                  <a:lnTo>
                    <a:pt x="330" y="239"/>
                  </a:lnTo>
                  <a:lnTo>
                    <a:pt x="332" y="220"/>
                  </a:lnTo>
                  <a:lnTo>
                    <a:pt x="332" y="199"/>
                  </a:lnTo>
                  <a:close/>
                  <a:moveTo>
                    <a:pt x="384" y="199"/>
                  </a:moveTo>
                  <a:lnTo>
                    <a:pt x="383" y="221"/>
                  </a:lnTo>
                  <a:lnTo>
                    <a:pt x="380" y="243"/>
                  </a:lnTo>
                  <a:lnTo>
                    <a:pt x="376" y="262"/>
                  </a:lnTo>
                  <a:lnTo>
                    <a:pt x="371" y="281"/>
                  </a:lnTo>
                  <a:lnTo>
                    <a:pt x="363" y="298"/>
                  </a:lnTo>
                  <a:lnTo>
                    <a:pt x="354" y="314"/>
                  </a:lnTo>
                  <a:lnTo>
                    <a:pt x="344" y="329"/>
                  </a:lnTo>
                  <a:lnTo>
                    <a:pt x="331" y="344"/>
                  </a:lnTo>
                  <a:lnTo>
                    <a:pt x="318" y="357"/>
                  </a:lnTo>
                  <a:lnTo>
                    <a:pt x="303" y="368"/>
                  </a:lnTo>
                  <a:lnTo>
                    <a:pt x="287" y="378"/>
                  </a:lnTo>
                  <a:lnTo>
                    <a:pt x="270" y="386"/>
                  </a:lnTo>
                  <a:lnTo>
                    <a:pt x="252" y="391"/>
                  </a:lnTo>
                  <a:lnTo>
                    <a:pt x="233" y="395"/>
                  </a:lnTo>
                  <a:lnTo>
                    <a:pt x="213" y="398"/>
                  </a:lnTo>
                  <a:lnTo>
                    <a:pt x="192" y="398"/>
                  </a:lnTo>
                  <a:lnTo>
                    <a:pt x="171" y="398"/>
                  </a:lnTo>
                  <a:lnTo>
                    <a:pt x="150" y="395"/>
                  </a:lnTo>
                  <a:lnTo>
                    <a:pt x="131" y="391"/>
                  </a:lnTo>
                  <a:lnTo>
                    <a:pt x="113" y="386"/>
                  </a:lnTo>
                  <a:lnTo>
                    <a:pt x="96" y="378"/>
                  </a:lnTo>
                  <a:lnTo>
                    <a:pt x="80" y="369"/>
                  </a:lnTo>
                  <a:lnTo>
                    <a:pt x="65" y="358"/>
                  </a:lnTo>
                  <a:lnTo>
                    <a:pt x="52" y="345"/>
                  </a:lnTo>
                  <a:lnTo>
                    <a:pt x="40" y="331"/>
                  </a:lnTo>
                  <a:lnTo>
                    <a:pt x="29" y="316"/>
                  </a:lnTo>
                  <a:lnTo>
                    <a:pt x="21" y="300"/>
                  </a:lnTo>
                  <a:lnTo>
                    <a:pt x="13" y="283"/>
                  </a:lnTo>
                  <a:lnTo>
                    <a:pt x="8" y="263"/>
                  </a:lnTo>
                  <a:lnTo>
                    <a:pt x="4" y="244"/>
                  </a:lnTo>
                  <a:lnTo>
                    <a:pt x="1" y="222"/>
                  </a:lnTo>
                  <a:lnTo>
                    <a:pt x="0" y="199"/>
                  </a:lnTo>
                  <a:lnTo>
                    <a:pt x="1" y="178"/>
                  </a:lnTo>
                  <a:lnTo>
                    <a:pt x="4" y="156"/>
                  </a:lnTo>
                  <a:lnTo>
                    <a:pt x="8" y="137"/>
                  </a:lnTo>
                  <a:lnTo>
                    <a:pt x="13" y="118"/>
                  </a:lnTo>
                  <a:lnTo>
                    <a:pt x="21" y="100"/>
                  </a:lnTo>
                  <a:lnTo>
                    <a:pt x="30" y="84"/>
                  </a:lnTo>
                  <a:lnTo>
                    <a:pt x="40" y="69"/>
                  </a:lnTo>
                  <a:lnTo>
                    <a:pt x="53" y="54"/>
                  </a:lnTo>
                  <a:lnTo>
                    <a:pt x="66" y="41"/>
                  </a:lnTo>
                  <a:lnTo>
                    <a:pt x="81" y="31"/>
                  </a:lnTo>
                  <a:lnTo>
                    <a:pt x="97" y="21"/>
                  </a:lnTo>
                  <a:lnTo>
                    <a:pt x="114" y="13"/>
                  </a:lnTo>
                  <a:lnTo>
                    <a:pt x="132" y="8"/>
                  </a:lnTo>
                  <a:lnTo>
                    <a:pt x="151" y="4"/>
                  </a:lnTo>
                  <a:lnTo>
                    <a:pt x="171" y="0"/>
                  </a:lnTo>
                  <a:lnTo>
                    <a:pt x="192" y="0"/>
                  </a:lnTo>
                  <a:lnTo>
                    <a:pt x="214" y="0"/>
                  </a:lnTo>
                  <a:lnTo>
                    <a:pt x="234" y="4"/>
                  </a:lnTo>
                  <a:lnTo>
                    <a:pt x="253" y="8"/>
                  </a:lnTo>
                  <a:lnTo>
                    <a:pt x="272" y="13"/>
                  </a:lnTo>
                  <a:lnTo>
                    <a:pt x="288" y="21"/>
                  </a:lnTo>
                  <a:lnTo>
                    <a:pt x="304" y="31"/>
                  </a:lnTo>
                  <a:lnTo>
                    <a:pt x="319" y="41"/>
                  </a:lnTo>
                  <a:lnTo>
                    <a:pt x="332" y="54"/>
                  </a:lnTo>
                  <a:lnTo>
                    <a:pt x="344" y="69"/>
                  </a:lnTo>
                  <a:lnTo>
                    <a:pt x="355" y="84"/>
                  </a:lnTo>
                  <a:lnTo>
                    <a:pt x="364" y="100"/>
                  </a:lnTo>
                  <a:lnTo>
                    <a:pt x="371" y="117"/>
                  </a:lnTo>
                  <a:lnTo>
                    <a:pt x="376" y="137"/>
                  </a:lnTo>
                  <a:lnTo>
                    <a:pt x="381" y="156"/>
                  </a:lnTo>
                  <a:lnTo>
                    <a:pt x="383" y="178"/>
                  </a:lnTo>
                  <a:lnTo>
                    <a:pt x="384" y="199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4" name="Freeform 15">
              <a:extLst>
                <a:ext uri="{FF2B5EF4-FFF2-40B4-BE49-F238E27FC236}">
                  <a16:creationId xmlns:a16="http://schemas.microsoft.com/office/drawing/2014/main" id="{2A1BD38E-6792-F222-A811-64D39BA993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564938" y="6457950"/>
              <a:ext cx="26988" cy="49213"/>
            </a:xfrm>
            <a:custGeom>
              <a:avLst/>
              <a:gdLst>
                <a:gd name="T0" fmla="*/ 209 w 212"/>
                <a:gd name="T1" fmla="*/ 303 h 398"/>
                <a:gd name="T2" fmla="*/ 198 w 212"/>
                <a:gd name="T3" fmla="*/ 337 h 398"/>
                <a:gd name="T4" fmla="*/ 178 w 212"/>
                <a:gd name="T5" fmla="*/ 365 h 398"/>
                <a:gd name="T6" fmla="*/ 149 w 212"/>
                <a:gd name="T7" fmla="*/ 386 h 398"/>
                <a:gd name="T8" fmla="*/ 114 w 212"/>
                <a:gd name="T9" fmla="*/ 396 h 398"/>
                <a:gd name="T10" fmla="*/ 75 w 212"/>
                <a:gd name="T11" fmla="*/ 397 h 398"/>
                <a:gd name="T12" fmla="*/ 40 w 212"/>
                <a:gd name="T13" fmla="*/ 391 h 398"/>
                <a:gd name="T14" fmla="*/ 10 w 212"/>
                <a:gd name="T15" fmla="*/ 376 h 398"/>
                <a:gd name="T16" fmla="*/ 8 w 212"/>
                <a:gd name="T17" fmla="*/ 339 h 398"/>
                <a:gd name="T18" fmla="*/ 19 w 212"/>
                <a:gd name="T19" fmla="*/ 325 h 398"/>
                <a:gd name="T20" fmla="*/ 35 w 212"/>
                <a:gd name="T21" fmla="*/ 350 h 398"/>
                <a:gd name="T22" fmla="*/ 51 w 212"/>
                <a:gd name="T23" fmla="*/ 363 h 398"/>
                <a:gd name="T24" fmla="*/ 69 w 212"/>
                <a:gd name="T25" fmla="*/ 371 h 398"/>
                <a:gd name="T26" fmla="*/ 90 w 212"/>
                <a:gd name="T27" fmla="*/ 376 h 398"/>
                <a:gd name="T28" fmla="*/ 114 w 212"/>
                <a:gd name="T29" fmla="*/ 375 h 398"/>
                <a:gd name="T30" fmla="*/ 134 w 212"/>
                <a:gd name="T31" fmla="*/ 367 h 398"/>
                <a:gd name="T32" fmla="*/ 151 w 212"/>
                <a:gd name="T33" fmla="*/ 354 h 398"/>
                <a:gd name="T34" fmla="*/ 164 w 212"/>
                <a:gd name="T35" fmla="*/ 335 h 398"/>
                <a:gd name="T36" fmla="*/ 171 w 212"/>
                <a:gd name="T37" fmla="*/ 311 h 398"/>
                <a:gd name="T38" fmla="*/ 171 w 212"/>
                <a:gd name="T39" fmla="*/ 281 h 398"/>
                <a:gd name="T40" fmla="*/ 165 w 212"/>
                <a:gd name="T41" fmla="*/ 259 h 398"/>
                <a:gd name="T42" fmla="*/ 152 w 212"/>
                <a:gd name="T43" fmla="*/ 243 h 398"/>
                <a:gd name="T44" fmla="*/ 120 w 212"/>
                <a:gd name="T45" fmla="*/ 222 h 398"/>
                <a:gd name="T46" fmla="*/ 47 w 212"/>
                <a:gd name="T47" fmla="*/ 185 h 398"/>
                <a:gd name="T48" fmla="*/ 30 w 212"/>
                <a:gd name="T49" fmla="*/ 169 h 398"/>
                <a:gd name="T50" fmla="*/ 18 w 212"/>
                <a:gd name="T51" fmla="*/ 152 h 398"/>
                <a:gd name="T52" fmla="*/ 11 w 212"/>
                <a:gd name="T53" fmla="*/ 131 h 398"/>
                <a:gd name="T54" fmla="*/ 8 w 212"/>
                <a:gd name="T55" fmla="*/ 109 h 398"/>
                <a:gd name="T56" fmla="*/ 12 w 212"/>
                <a:gd name="T57" fmla="*/ 75 h 398"/>
                <a:gd name="T58" fmla="*/ 25 w 212"/>
                <a:gd name="T59" fmla="*/ 47 h 398"/>
                <a:gd name="T60" fmla="*/ 47 w 212"/>
                <a:gd name="T61" fmla="*/ 23 h 398"/>
                <a:gd name="T62" fmla="*/ 74 w 212"/>
                <a:gd name="T63" fmla="*/ 8 h 398"/>
                <a:gd name="T64" fmla="*/ 106 w 212"/>
                <a:gd name="T65" fmla="*/ 0 h 398"/>
                <a:gd name="T66" fmla="*/ 138 w 212"/>
                <a:gd name="T67" fmla="*/ 1 h 398"/>
                <a:gd name="T68" fmla="*/ 168 w 212"/>
                <a:gd name="T69" fmla="*/ 8 h 398"/>
                <a:gd name="T70" fmla="*/ 197 w 212"/>
                <a:gd name="T71" fmla="*/ 21 h 398"/>
                <a:gd name="T72" fmla="*/ 186 w 212"/>
                <a:gd name="T73" fmla="*/ 51 h 398"/>
                <a:gd name="T74" fmla="*/ 168 w 212"/>
                <a:gd name="T75" fmla="*/ 46 h 398"/>
                <a:gd name="T76" fmla="*/ 142 w 212"/>
                <a:gd name="T77" fmla="*/ 27 h 398"/>
                <a:gd name="T78" fmla="*/ 111 w 212"/>
                <a:gd name="T79" fmla="*/ 21 h 398"/>
                <a:gd name="T80" fmla="*/ 91 w 212"/>
                <a:gd name="T81" fmla="*/ 24 h 398"/>
                <a:gd name="T82" fmla="*/ 74 w 212"/>
                <a:gd name="T83" fmla="*/ 32 h 398"/>
                <a:gd name="T84" fmla="*/ 61 w 212"/>
                <a:gd name="T85" fmla="*/ 45 h 398"/>
                <a:gd name="T86" fmla="*/ 52 w 212"/>
                <a:gd name="T87" fmla="*/ 62 h 398"/>
                <a:gd name="T88" fmla="*/ 49 w 212"/>
                <a:gd name="T89" fmla="*/ 84 h 398"/>
                <a:gd name="T90" fmla="*/ 52 w 212"/>
                <a:gd name="T91" fmla="*/ 112 h 398"/>
                <a:gd name="T92" fmla="*/ 69 w 212"/>
                <a:gd name="T93" fmla="*/ 139 h 398"/>
                <a:gd name="T94" fmla="*/ 101 w 212"/>
                <a:gd name="T95" fmla="*/ 159 h 398"/>
                <a:gd name="T96" fmla="*/ 174 w 212"/>
                <a:gd name="T97" fmla="*/ 197 h 398"/>
                <a:gd name="T98" fmla="*/ 191 w 212"/>
                <a:gd name="T99" fmla="*/ 213 h 398"/>
                <a:gd name="T100" fmla="*/ 203 w 212"/>
                <a:gd name="T101" fmla="*/ 231 h 398"/>
                <a:gd name="T102" fmla="*/ 209 w 212"/>
                <a:gd name="T103" fmla="*/ 252 h 398"/>
                <a:gd name="T104" fmla="*/ 212 w 212"/>
                <a:gd name="T105" fmla="*/ 27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" h="398">
                  <a:moveTo>
                    <a:pt x="212" y="277"/>
                  </a:moveTo>
                  <a:lnTo>
                    <a:pt x="211" y="290"/>
                  </a:lnTo>
                  <a:lnTo>
                    <a:pt x="209" y="303"/>
                  </a:lnTo>
                  <a:lnTo>
                    <a:pt x="207" y="315"/>
                  </a:lnTo>
                  <a:lnTo>
                    <a:pt x="203" y="326"/>
                  </a:lnTo>
                  <a:lnTo>
                    <a:pt x="198" y="337"/>
                  </a:lnTo>
                  <a:lnTo>
                    <a:pt x="193" y="347"/>
                  </a:lnTo>
                  <a:lnTo>
                    <a:pt x="186" y="356"/>
                  </a:lnTo>
                  <a:lnTo>
                    <a:pt x="178" y="365"/>
                  </a:lnTo>
                  <a:lnTo>
                    <a:pt x="169" y="373"/>
                  </a:lnTo>
                  <a:lnTo>
                    <a:pt x="159" y="379"/>
                  </a:lnTo>
                  <a:lnTo>
                    <a:pt x="149" y="386"/>
                  </a:lnTo>
                  <a:lnTo>
                    <a:pt x="138" y="390"/>
                  </a:lnTo>
                  <a:lnTo>
                    <a:pt x="127" y="394"/>
                  </a:lnTo>
                  <a:lnTo>
                    <a:pt x="114" y="396"/>
                  </a:lnTo>
                  <a:lnTo>
                    <a:pt x="101" y="397"/>
                  </a:lnTo>
                  <a:lnTo>
                    <a:pt x="88" y="398"/>
                  </a:lnTo>
                  <a:lnTo>
                    <a:pt x="75" y="397"/>
                  </a:lnTo>
                  <a:lnTo>
                    <a:pt x="63" y="396"/>
                  </a:lnTo>
                  <a:lnTo>
                    <a:pt x="51" y="394"/>
                  </a:lnTo>
                  <a:lnTo>
                    <a:pt x="40" y="391"/>
                  </a:lnTo>
                  <a:lnTo>
                    <a:pt x="29" y="387"/>
                  </a:lnTo>
                  <a:lnTo>
                    <a:pt x="19" y="381"/>
                  </a:lnTo>
                  <a:lnTo>
                    <a:pt x="10" y="376"/>
                  </a:lnTo>
                  <a:lnTo>
                    <a:pt x="0" y="368"/>
                  </a:lnTo>
                  <a:lnTo>
                    <a:pt x="5" y="354"/>
                  </a:lnTo>
                  <a:lnTo>
                    <a:pt x="8" y="339"/>
                  </a:lnTo>
                  <a:lnTo>
                    <a:pt x="10" y="324"/>
                  </a:lnTo>
                  <a:lnTo>
                    <a:pt x="12" y="309"/>
                  </a:lnTo>
                  <a:lnTo>
                    <a:pt x="19" y="325"/>
                  </a:lnTo>
                  <a:lnTo>
                    <a:pt x="26" y="338"/>
                  </a:lnTo>
                  <a:lnTo>
                    <a:pt x="31" y="344"/>
                  </a:lnTo>
                  <a:lnTo>
                    <a:pt x="35" y="350"/>
                  </a:lnTo>
                  <a:lnTo>
                    <a:pt x="40" y="354"/>
                  </a:lnTo>
                  <a:lnTo>
                    <a:pt x="46" y="360"/>
                  </a:lnTo>
                  <a:lnTo>
                    <a:pt x="51" y="363"/>
                  </a:lnTo>
                  <a:lnTo>
                    <a:pt x="57" y="366"/>
                  </a:lnTo>
                  <a:lnTo>
                    <a:pt x="63" y="369"/>
                  </a:lnTo>
                  <a:lnTo>
                    <a:pt x="69" y="371"/>
                  </a:lnTo>
                  <a:lnTo>
                    <a:pt x="76" y="374"/>
                  </a:lnTo>
                  <a:lnTo>
                    <a:pt x="83" y="375"/>
                  </a:lnTo>
                  <a:lnTo>
                    <a:pt x="90" y="376"/>
                  </a:lnTo>
                  <a:lnTo>
                    <a:pt x="98" y="376"/>
                  </a:lnTo>
                  <a:lnTo>
                    <a:pt x="106" y="376"/>
                  </a:lnTo>
                  <a:lnTo>
                    <a:pt x="114" y="375"/>
                  </a:lnTo>
                  <a:lnTo>
                    <a:pt x="121" y="373"/>
                  </a:lnTo>
                  <a:lnTo>
                    <a:pt x="128" y="370"/>
                  </a:lnTo>
                  <a:lnTo>
                    <a:pt x="134" y="367"/>
                  </a:lnTo>
                  <a:lnTo>
                    <a:pt x="140" y="363"/>
                  </a:lnTo>
                  <a:lnTo>
                    <a:pt x="146" y="358"/>
                  </a:lnTo>
                  <a:lnTo>
                    <a:pt x="151" y="354"/>
                  </a:lnTo>
                  <a:lnTo>
                    <a:pt x="156" y="348"/>
                  </a:lnTo>
                  <a:lnTo>
                    <a:pt x="160" y="341"/>
                  </a:lnTo>
                  <a:lnTo>
                    <a:pt x="164" y="335"/>
                  </a:lnTo>
                  <a:lnTo>
                    <a:pt x="167" y="327"/>
                  </a:lnTo>
                  <a:lnTo>
                    <a:pt x="169" y="320"/>
                  </a:lnTo>
                  <a:lnTo>
                    <a:pt x="171" y="311"/>
                  </a:lnTo>
                  <a:lnTo>
                    <a:pt x="172" y="302"/>
                  </a:lnTo>
                  <a:lnTo>
                    <a:pt x="172" y="294"/>
                  </a:lnTo>
                  <a:lnTo>
                    <a:pt x="171" y="281"/>
                  </a:lnTo>
                  <a:lnTo>
                    <a:pt x="169" y="269"/>
                  </a:lnTo>
                  <a:lnTo>
                    <a:pt x="167" y="263"/>
                  </a:lnTo>
                  <a:lnTo>
                    <a:pt x="165" y="259"/>
                  </a:lnTo>
                  <a:lnTo>
                    <a:pt x="162" y="254"/>
                  </a:lnTo>
                  <a:lnTo>
                    <a:pt x="159" y="250"/>
                  </a:lnTo>
                  <a:lnTo>
                    <a:pt x="152" y="243"/>
                  </a:lnTo>
                  <a:lnTo>
                    <a:pt x="143" y="235"/>
                  </a:lnTo>
                  <a:lnTo>
                    <a:pt x="133" y="229"/>
                  </a:lnTo>
                  <a:lnTo>
                    <a:pt x="120" y="222"/>
                  </a:lnTo>
                  <a:lnTo>
                    <a:pt x="77" y="203"/>
                  </a:lnTo>
                  <a:lnTo>
                    <a:pt x="61" y="195"/>
                  </a:lnTo>
                  <a:lnTo>
                    <a:pt x="47" y="185"/>
                  </a:lnTo>
                  <a:lnTo>
                    <a:pt x="41" y="180"/>
                  </a:lnTo>
                  <a:lnTo>
                    <a:pt x="35" y="175"/>
                  </a:lnTo>
                  <a:lnTo>
                    <a:pt x="30" y="169"/>
                  </a:lnTo>
                  <a:lnTo>
                    <a:pt x="26" y="164"/>
                  </a:lnTo>
                  <a:lnTo>
                    <a:pt x="21" y="157"/>
                  </a:lnTo>
                  <a:lnTo>
                    <a:pt x="18" y="152"/>
                  </a:lnTo>
                  <a:lnTo>
                    <a:pt x="15" y="145"/>
                  </a:lnTo>
                  <a:lnTo>
                    <a:pt x="13" y="138"/>
                  </a:lnTo>
                  <a:lnTo>
                    <a:pt x="11" y="131"/>
                  </a:lnTo>
                  <a:lnTo>
                    <a:pt x="9" y="124"/>
                  </a:lnTo>
                  <a:lnTo>
                    <a:pt x="8" y="116"/>
                  </a:lnTo>
                  <a:lnTo>
                    <a:pt x="8" y="109"/>
                  </a:lnTo>
                  <a:lnTo>
                    <a:pt x="9" y="97"/>
                  </a:lnTo>
                  <a:lnTo>
                    <a:pt x="10" y="86"/>
                  </a:lnTo>
                  <a:lnTo>
                    <a:pt x="12" y="75"/>
                  </a:lnTo>
                  <a:lnTo>
                    <a:pt x="16" y="65"/>
                  </a:lnTo>
                  <a:lnTo>
                    <a:pt x="20" y="56"/>
                  </a:lnTo>
                  <a:lnTo>
                    <a:pt x="25" y="47"/>
                  </a:lnTo>
                  <a:lnTo>
                    <a:pt x="32" y="38"/>
                  </a:lnTo>
                  <a:lnTo>
                    <a:pt x="39" y="31"/>
                  </a:lnTo>
                  <a:lnTo>
                    <a:pt x="47" y="23"/>
                  </a:lnTo>
                  <a:lnTo>
                    <a:pt x="55" y="17"/>
                  </a:lnTo>
                  <a:lnTo>
                    <a:pt x="64" y="12"/>
                  </a:lnTo>
                  <a:lnTo>
                    <a:pt x="74" y="8"/>
                  </a:lnTo>
                  <a:lnTo>
                    <a:pt x="84" y="5"/>
                  </a:lnTo>
                  <a:lnTo>
                    <a:pt x="95" y="1"/>
                  </a:lnTo>
                  <a:lnTo>
                    <a:pt x="106" y="0"/>
                  </a:lnTo>
                  <a:lnTo>
                    <a:pt x="118" y="0"/>
                  </a:lnTo>
                  <a:lnTo>
                    <a:pt x="128" y="0"/>
                  </a:lnTo>
                  <a:lnTo>
                    <a:pt x="138" y="1"/>
                  </a:lnTo>
                  <a:lnTo>
                    <a:pt x="148" y="3"/>
                  </a:lnTo>
                  <a:lnTo>
                    <a:pt x="158" y="5"/>
                  </a:lnTo>
                  <a:lnTo>
                    <a:pt x="168" y="8"/>
                  </a:lnTo>
                  <a:lnTo>
                    <a:pt x="178" y="11"/>
                  </a:lnTo>
                  <a:lnTo>
                    <a:pt x="187" y="16"/>
                  </a:lnTo>
                  <a:lnTo>
                    <a:pt x="197" y="21"/>
                  </a:lnTo>
                  <a:lnTo>
                    <a:pt x="193" y="30"/>
                  </a:lnTo>
                  <a:lnTo>
                    <a:pt x="189" y="40"/>
                  </a:lnTo>
                  <a:lnTo>
                    <a:pt x="186" y="51"/>
                  </a:lnTo>
                  <a:lnTo>
                    <a:pt x="182" y="64"/>
                  </a:lnTo>
                  <a:lnTo>
                    <a:pt x="175" y="54"/>
                  </a:lnTo>
                  <a:lnTo>
                    <a:pt x="168" y="46"/>
                  </a:lnTo>
                  <a:lnTo>
                    <a:pt x="159" y="38"/>
                  </a:lnTo>
                  <a:lnTo>
                    <a:pt x="151" y="32"/>
                  </a:lnTo>
                  <a:lnTo>
                    <a:pt x="142" y="27"/>
                  </a:lnTo>
                  <a:lnTo>
                    <a:pt x="132" y="24"/>
                  </a:lnTo>
                  <a:lnTo>
                    <a:pt x="122" y="22"/>
                  </a:lnTo>
                  <a:lnTo>
                    <a:pt x="111" y="21"/>
                  </a:lnTo>
                  <a:lnTo>
                    <a:pt x="104" y="22"/>
                  </a:lnTo>
                  <a:lnTo>
                    <a:pt x="97" y="22"/>
                  </a:lnTo>
                  <a:lnTo>
                    <a:pt x="91" y="24"/>
                  </a:lnTo>
                  <a:lnTo>
                    <a:pt x="85" y="26"/>
                  </a:lnTo>
                  <a:lnTo>
                    <a:pt x="80" y="29"/>
                  </a:lnTo>
                  <a:lnTo>
                    <a:pt x="74" y="32"/>
                  </a:lnTo>
                  <a:lnTo>
                    <a:pt x="70" y="36"/>
                  </a:lnTo>
                  <a:lnTo>
                    <a:pt x="65" y="40"/>
                  </a:lnTo>
                  <a:lnTo>
                    <a:pt x="61" y="45"/>
                  </a:lnTo>
                  <a:lnTo>
                    <a:pt x="58" y="50"/>
                  </a:lnTo>
                  <a:lnTo>
                    <a:pt x="55" y="57"/>
                  </a:lnTo>
                  <a:lnTo>
                    <a:pt x="52" y="62"/>
                  </a:lnTo>
                  <a:lnTo>
                    <a:pt x="51" y="69"/>
                  </a:lnTo>
                  <a:lnTo>
                    <a:pt x="49" y="76"/>
                  </a:lnTo>
                  <a:lnTo>
                    <a:pt x="49" y="84"/>
                  </a:lnTo>
                  <a:lnTo>
                    <a:pt x="48" y="91"/>
                  </a:lnTo>
                  <a:lnTo>
                    <a:pt x="49" y="102"/>
                  </a:lnTo>
                  <a:lnTo>
                    <a:pt x="52" y="112"/>
                  </a:lnTo>
                  <a:lnTo>
                    <a:pt x="56" y="122"/>
                  </a:lnTo>
                  <a:lnTo>
                    <a:pt x="61" y="130"/>
                  </a:lnTo>
                  <a:lnTo>
                    <a:pt x="69" y="139"/>
                  </a:lnTo>
                  <a:lnTo>
                    <a:pt x="78" y="146"/>
                  </a:lnTo>
                  <a:lnTo>
                    <a:pt x="89" y="153"/>
                  </a:lnTo>
                  <a:lnTo>
                    <a:pt x="101" y="159"/>
                  </a:lnTo>
                  <a:lnTo>
                    <a:pt x="143" y="179"/>
                  </a:lnTo>
                  <a:lnTo>
                    <a:pt x="160" y="188"/>
                  </a:lnTo>
                  <a:lnTo>
                    <a:pt x="174" y="197"/>
                  </a:lnTo>
                  <a:lnTo>
                    <a:pt x="181" y="203"/>
                  </a:lnTo>
                  <a:lnTo>
                    <a:pt x="186" y="208"/>
                  </a:lnTo>
                  <a:lnTo>
                    <a:pt x="191" y="213"/>
                  </a:lnTo>
                  <a:lnTo>
                    <a:pt x="195" y="219"/>
                  </a:lnTo>
                  <a:lnTo>
                    <a:pt x="199" y="224"/>
                  </a:lnTo>
                  <a:lnTo>
                    <a:pt x="203" y="231"/>
                  </a:lnTo>
                  <a:lnTo>
                    <a:pt x="205" y="237"/>
                  </a:lnTo>
                  <a:lnTo>
                    <a:pt x="208" y="245"/>
                  </a:lnTo>
                  <a:lnTo>
                    <a:pt x="209" y="252"/>
                  </a:lnTo>
                  <a:lnTo>
                    <a:pt x="211" y="260"/>
                  </a:lnTo>
                  <a:lnTo>
                    <a:pt x="211" y="269"/>
                  </a:lnTo>
                  <a:lnTo>
                    <a:pt x="212" y="27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5" name="Freeform 16">
              <a:extLst>
                <a:ext uri="{FF2B5EF4-FFF2-40B4-BE49-F238E27FC236}">
                  <a16:creationId xmlns:a16="http://schemas.microsoft.com/office/drawing/2014/main" id="{1A443620-0EF5-42B7-8745-58CB8793FE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596688" y="6459538"/>
              <a:ext cx="34925" cy="46038"/>
            </a:xfrm>
            <a:custGeom>
              <a:avLst/>
              <a:gdLst>
                <a:gd name="T0" fmla="*/ 262 w 262"/>
                <a:gd name="T1" fmla="*/ 33 h 384"/>
                <a:gd name="T2" fmla="*/ 244 w 262"/>
                <a:gd name="T3" fmla="*/ 30 h 384"/>
                <a:gd name="T4" fmla="*/ 222 w 262"/>
                <a:gd name="T5" fmla="*/ 28 h 384"/>
                <a:gd name="T6" fmla="*/ 198 w 262"/>
                <a:gd name="T7" fmla="*/ 27 h 384"/>
                <a:gd name="T8" fmla="*/ 170 w 262"/>
                <a:gd name="T9" fmla="*/ 26 h 384"/>
                <a:gd name="T10" fmla="*/ 155 w 262"/>
                <a:gd name="T11" fmla="*/ 26 h 384"/>
                <a:gd name="T12" fmla="*/ 154 w 262"/>
                <a:gd name="T13" fmla="*/ 52 h 384"/>
                <a:gd name="T14" fmla="*/ 153 w 262"/>
                <a:gd name="T15" fmla="*/ 81 h 384"/>
                <a:gd name="T16" fmla="*/ 153 w 262"/>
                <a:gd name="T17" fmla="*/ 115 h 384"/>
                <a:gd name="T18" fmla="*/ 153 w 262"/>
                <a:gd name="T19" fmla="*/ 152 h 384"/>
                <a:gd name="T20" fmla="*/ 153 w 262"/>
                <a:gd name="T21" fmla="*/ 178 h 384"/>
                <a:gd name="T22" fmla="*/ 153 w 262"/>
                <a:gd name="T23" fmla="*/ 205 h 384"/>
                <a:gd name="T24" fmla="*/ 153 w 262"/>
                <a:gd name="T25" fmla="*/ 232 h 384"/>
                <a:gd name="T26" fmla="*/ 153 w 262"/>
                <a:gd name="T27" fmla="*/ 262 h 384"/>
                <a:gd name="T28" fmla="*/ 154 w 262"/>
                <a:gd name="T29" fmla="*/ 291 h 384"/>
                <a:gd name="T30" fmla="*/ 154 w 262"/>
                <a:gd name="T31" fmla="*/ 321 h 384"/>
                <a:gd name="T32" fmla="*/ 155 w 262"/>
                <a:gd name="T33" fmla="*/ 353 h 384"/>
                <a:gd name="T34" fmla="*/ 155 w 262"/>
                <a:gd name="T35" fmla="*/ 384 h 384"/>
                <a:gd name="T36" fmla="*/ 146 w 262"/>
                <a:gd name="T37" fmla="*/ 383 h 384"/>
                <a:gd name="T38" fmla="*/ 132 w 262"/>
                <a:gd name="T39" fmla="*/ 383 h 384"/>
                <a:gd name="T40" fmla="*/ 118 w 262"/>
                <a:gd name="T41" fmla="*/ 383 h 384"/>
                <a:gd name="T42" fmla="*/ 107 w 262"/>
                <a:gd name="T43" fmla="*/ 384 h 384"/>
                <a:gd name="T44" fmla="*/ 108 w 262"/>
                <a:gd name="T45" fmla="*/ 346 h 384"/>
                <a:gd name="T46" fmla="*/ 108 w 262"/>
                <a:gd name="T47" fmla="*/ 309 h 384"/>
                <a:gd name="T48" fmla="*/ 109 w 262"/>
                <a:gd name="T49" fmla="*/ 275 h 384"/>
                <a:gd name="T50" fmla="*/ 109 w 262"/>
                <a:gd name="T51" fmla="*/ 241 h 384"/>
                <a:gd name="T52" fmla="*/ 109 w 262"/>
                <a:gd name="T53" fmla="*/ 209 h 384"/>
                <a:gd name="T54" fmla="*/ 109 w 262"/>
                <a:gd name="T55" fmla="*/ 177 h 384"/>
                <a:gd name="T56" fmla="*/ 110 w 262"/>
                <a:gd name="T57" fmla="*/ 148 h 384"/>
                <a:gd name="T58" fmla="*/ 110 w 262"/>
                <a:gd name="T59" fmla="*/ 120 h 384"/>
                <a:gd name="T60" fmla="*/ 110 w 262"/>
                <a:gd name="T61" fmla="*/ 26 h 384"/>
                <a:gd name="T62" fmla="*/ 96 w 262"/>
                <a:gd name="T63" fmla="*/ 26 h 384"/>
                <a:gd name="T64" fmla="*/ 66 w 262"/>
                <a:gd name="T65" fmla="*/ 27 h 384"/>
                <a:gd name="T66" fmla="*/ 41 w 262"/>
                <a:gd name="T67" fmla="*/ 28 h 384"/>
                <a:gd name="T68" fmla="*/ 18 w 262"/>
                <a:gd name="T69" fmla="*/ 30 h 384"/>
                <a:gd name="T70" fmla="*/ 0 w 262"/>
                <a:gd name="T71" fmla="*/ 33 h 384"/>
                <a:gd name="T72" fmla="*/ 1 w 262"/>
                <a:gd name="T73" fmla="*/ 24 h 384"/>
                <a:gd name="T74" fmla="*/ 1 w 262"/>
                <a:gd name="T75" fmla="*/ 17 h 384"/>
                <a:gd name="T76" fmla="*/ 1 w 262"/>
                <a:gd name="T77" fmla="*/ 10 h 384"/>
                <a:gd name="T78" fmla="*/ 0 w 262"/>
                <a:gd name="T79" fmla="*/ 0 h 384"/>
                <a:gd name="T80" fmla="*/ 30 w 262"/>
                <a:gd name="T81" fmla="*/ 1 h 384"/>
                <a:gd name="T82" fmla="*/ 61 w 262"/>
                <a:gd name="T83" fmla="*/ 1 h 384"/>
                <a:gd name="T84" fmla="*/ 92 w 262"/>
                <a:gd name="T85" fmla="*/ 1 h 384"/>
                <a:gd name="T86" fmla="*/ 124 w 262"/>
                <a:gd name="T87" fmla="*/ 1 h 384"/>
                <a:gd name="T88" fmla="*/ 158 w 262"/>
                <a:gd name="T89" fmla="*/ 1 h 384"/>
                <a:gd name="T90" fmla="*/ 192 w 262"/>
                <a:gd name="T91" fmla="*/ 1 h 384"/>
                <a:gd name="T92" fmla="*/ 227 w 262"/>
                <a:gd name="T93" fmla="*/ 1 h 384"/>
                <a:gd name="T94" fmla="*/ 262 w 262"/>
                <a:gd name="T95" fmla="*/ 0 h 384"/>
                <a:gd name="T96" fmla="*/ 261 w 262"/>
                <a:gd name="T97" fmla="*/ 7 h 384"/>
                <a:gd name="T98" fmla="*/ 261 w 262"/>
                <a:gd name="T99" fmla="*/ 16 h 384"/>
                <a:gd name="T100" fmla="*/ 261 w 262"/>
                <a:gd name="T101" fmla="*/ 25 h 384"/>
                <a:gd name="T102" fmla="*/ 262 w 262"/>
                <a:gd name="T103" fmla="*/ 3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2" h="384">
                  <a:moveTo>
                    <a:pt x="262" y="33"/>
                  </a:moveTo>
                  <a:lnTo>
                    <a:pt x="244" y="30"/>
                  </a:lnTo>
                  <a:lnTo>
                    <a:pt x="222" y="28"/>
                  </a:lnTo>
                  <a:lnTo>
                    <a:pt x="198" y="27"/>
                  </a:lnTo>
                  <a:lnTo>
                    <a:pt x="170" y="26"/>
                  </a:lnTo>
                  <a:lnTo>
                    <a:pt x="155" y="26"/>
                  </a:lnTo>
                  <a:lnTo>
                    <a:pt x="154" y="52"/>
                  </a:lnTo>
                  <a:lnTo>
                    <a:pt x="153" y="81"/>
                  </a:lnTo>
                  <a:lnTo>
                    <a:pt x="153" y="115"/>
                  </a:lnTo>
                  <a:lnTo>
                    <a:pt x="153" y="152"/>
                  </a:lnTo>
                  <a:lnTo>
                    <a:pt x="153" y="178"/>
                  </a:lnTo>
                  <a:lnTo>
                    <a:pt x="153" y="205"/>
                  </a:lnTo>
                  <a:lnTo>
                    <a:pt x="153" y="232"/>
                  </a:lnTo>
                  <a:lnTo>
                    <a:pt x="153" y="262"/>
                  </a:lnTo>
                  <a:lnTo>
                    <a:pt x="154" y="291"/>
                  </a:lnTo>
                  <a:lnTo>
                    <a:pt x="154" y="321"/>
                  </a:lnTo>
                  <a:lnTo>
                    <a:pt x="155" y="353"/>
                  </a:lnTo>
                  <a:lnTo>
                    <a:pt x="155" y="384"/>
                  </a:lnTo>
                  <a:lnTo>
                    <a:pt x="146" y="383"/>
                  </a:lnTo>
                  <a:lnTo>
                    <a:pt x="132" y="383"/>
                  </a:lnTo>
                  <a:lnTo>
                    <a:pt x="118" y="383"/>
                  </a:lnTo>
                  <a:lnTo>
                    <a:pt x="107" y="384"/>
                  </a:lnTo>
                  <a:lnTo>
                    <a:pt x="108" y="346"/>
                  </a:lnTo>
                  <a:lnTo>
                    <a:pt x="108" y="309"/>
                  </a:lnTo>
                  <a:lnTo>
                    <a:pt x="109" y="275"/>
                  </a:lnTo>
                  <a:lnTo>
                    <a:pt x="109" y="241"/>
                  </a:lnTo>
                  <a:lnTo>
                    <a:pt x="109" y="209"/>
                  </a:lnTo>
                  <a:lnTo>
                    <a:pt x="109" y="177"/>
                  </a:lnTo>
                  <a:lnTo>
                    <a:pt x="110" y="148"/>
                  </a:lnTo>
                  <a:lnTo>
                    <a:pt x="110" y="120"/>
                  </a:lnTo>
                  <a:lnTo>
                    <a:pt x="110" y="26"/>
                  </a:lnTo>
                  <a:lnTo>
                    <a:pt x="96" y="26"/>
                  </a:lnTo>
                  <a:lnTo>
                    <a:pt x="66" y="27"/>
                  </a:lnTo>
                  <a:lnTo>
                    <a:pt x="41" y="28"/>
                  </a:lnTo>
                  <a:lnTo>
                    <a:pt x="18" y="30"/>
                  </a:lnTo>
                  <a:lnTo>
                    <a:pt x="0" y="33"/>
                  </a:lnTo>
                  <a:lnTo>
                    <a:pt x="1" y="24"/>
                  </a:lnTo>
                  <a:lnTo>
                    <a:pt x="1" y="17"/>
                  </a:lnTo>
                  <a:lnTo>
                    <a:pt x="1" y="10"/>
                  </a:lnTo>
                  <a:lnTo>
                    <a:pt x="0" y="0"/>
                  </a:lnTo>
                  <a:lnTo>
                    <a:pt x="30" y="1"/>
                  </a:lnTo>
                  <a:lnTo>
                    <a:pt x="61" y="1"/>
                  </a:lnTo>
                  <a:lnTo>
                    <a:pt x="92" y="1"/>
                  </a:lnTo>
                  <a:lnTo>
                    <a:pt x="124" y="1"/>
                  </a:lnTo>
                  <a:lnTo>
                    <a:pt x="158" y="1"/>
                  </a:lnTo>
                  <a:lnTo>
                    <a:pt x="192" y="1"/>
                  </a:lnTo>
                  <a:lnTo>
                    <a:pt x="227" y="1"/>
                  </a:lnTo>
                  <a:lnTo>
                    <a:pt x="262" y="0"/>
                  </a:lnTo>
                  <a:lnTo>
                    <a:pt x="261" y="7"/>
                  </a:lnTo>
                  <a:lnTo>
                    <a:pt x="261" y="16"/>
                  </a:lnTo>
                  <a:lnTo>
                    <a:pt x="261" y="25"/>
                  </a:lnTo>
                  <a:lnTo>
                    <a:pt x="262" y="33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6" name="Freeform 17">
              <a:extLst>
                <a:ext uri="{FF2B5EF4-FFF2-40B4-BE49-F238E27FC236}">
                  <a16:creationId xmlns:a16="http://schemas.microsoft.com/office/drawing/2014/main" id="{6522DCC5-C728-611B-9C23-8AB642EBC9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39551" y="6459538"/>
              <a:ext cx="34925" cy="46038"/>
            </a:xfrm>
            <a:custGeom>
              <a:avLst/>
              <a:gdLst>
                <a:gd name="T0" fmla="*/ 253 w 261"/>
                <a:gd name="T1" fmla="*/ 383 h 384"/>
                <a:gd name="T2" fmla="*/ 238 w 261"/>
                <a:gd name="T3" fmla="*/ 382 h 384"/>
                <a:gd name="T4" fmla="*/ 217 w 261"/>
                <a:gd name="T5" fmla="*/ 382 h 384"/>
                <a:gd name="T6" fmla="*/ 183 w 261"/>
                <a:gd name="T7" fmla="*/ 357 h 384"/>
                <a:gd name="T8" fmla="*/ 153 w 261"/>
                <a:gd name="T9" fmla="*/ 314 h 384"/>
                <a:gd name="T10" fmla="*/ 81 w 261"/>
                <a:gd name="T11" fmla="*/ 217 h 384"/>
                <a:gd name="T12" fmla="*/ 62 w 261"/>
                <a:gd name="T13" fmla="*/ 197 h 384"/>
                <a:gd name="T14" fmla="*/ 53 w 261"/>
                <a:gd name="T15" fmla="*/ 191 h 384"/>
                <a:gd name="T16" fmla="*/ 44 w 261"/>
                <a:gd name="T17" fmla="*/ 189 h 384"/>
                <a:gd name="T18" fmla="*/ 45 w 261"/>
                <a:gd name="T19" fmla="*/ 293 h 384"/>
                <a:gd name="T20" fmla="*/ 46 w 261"/>
                <a:gd name="T21" fmla="*/ 357 h 384"/>
                <a:gd name="T22" fmla="*/ 34 w 261"/>
                <a:gd name="T23" fmla="*/ 382 h 384"/>
                <a:gd name="T24" fmla="*/ 12 w 261"/>
                <a:gd name="T25" fmla="*/ 382 h 384"/>
                <a:gd name="T26" fmla="*/ 1 w 261"/>
                <a:gd name="T27" fmla="*/ 368 h 384"/>
                <a:gd name="T28" fmla="*/ 2 w 261"/>
                <a:gd name="T29" fmla="*/ 332 h 384"/>
                <a:gd name="T30" fmla="*/ 3 w 261"/>
                <a:gd name="T31" fmla="*/ 291 h 384"/>
                <a:gd name="T32" fmla="*/ 3 w 261"/>
                <a:gd name="T33" fmla="*/ 243 h 384"/>
                <a:gd name="T34" fmla="*/ 3 w 261"/>
                <a:gd name="T35" fmla="*/ 182 h 384"/>
                <a:gd name="T36" fmla="*/ 3 w 261"/>
                <a:gd name="T37" fmla="*/ 118 h 384"/>
                <a:gd name="T38" fmla="*/ 2 w 261"/>
                <a:gd name="T39" fmla="*/ 64 h 384"/>
                <a:gd name="T40" fmla="*/ 1 w 261"/>
                <a:gd name="T41" fmla="*/ 19 h 384"/>
                <a:gd name="T42" fmla="*/ 13 w 261"/>
                <a:gd name="T43" fmla="*/ 2 h 384"/>
                <a:gd name="T44" fmla="*/ 34 w 261"/>
                <a:gd name="T45" fmla="*/ 2 h 384"/>
                <a:gd name="T46" fmla="*/ 46 w 261"/>
                <a:gd name="T47" fmla="*/ 19 h 384"/>
                <a:gd name="T48" fmla="*/ 45 w 261"/>
                <a:gd name="T49" fmla="*/ 65 h 384"/>
                <a:gd name="T50" fmla="*/ 44 w 261"/>
                <a:gd name="T51" fmla="*/ 177 h 384"/>
                <a:gd name="T52" fmla="*/ 47 w 261"/>
                <a:gd name="T53" fmla="*/ 178 h 384"/>
                <a:gd name="T54" fmla="*/ 55 w 261"/>
                <a:gd name="T55" fmla="*/ 176 h 384"/>
                <a:gd name="T56" fmla="*/ 67 w 261"/>
                <a:gd name="T57" fmla="*/ 168 h 384"/>
                <a:gd name="T58" fmla="*/ 100 w 261"/>
                <a:gd name="T59" fmla="*/ 134 h 384"/>
                <a:gd name="T60" fmla="*/ 148 w 261"/>
                <a:gd name="T61" fmla="*/ 78 h 384"/>
                <a:gd name="T62" fmla="*/ 210 w 261"/>
                <a:gd name="T63" fmla="*/ 0 h 384"/>
                <a:gd name="T64" fmla="*/ 233 w 261"/>
                <a:gd name="T65" fmla="*/ 2 h 384"/>
                <a:gd name="T66" fmla="*/ 256 w 261"/>
                <a:gd name="T67" fmla="*/ 0 h 384"/>
                <a:gd name="T68" fmla="*/ 226 w 261"/>
                <a:gd name="T69" fmla="*/ 29 h 384"/>
                <a:gd name="T70" fmla="*/ 169 w 261"/>
                <a:gd name="T71" fmla="*/ 90 h 384"/>
                <a:gd name="T72" fmla="*/ 102 w 261"/>
                <a:gd name="T73" fmla="*/ 184 h 384"/>
                <a:gd name="T74" fmla="*/ 132 w 261"/>
                <a:gd name="T75" fmla="*/ 223 h 384"/>
                <a:gd name="T76" fmla="*/ 174 w 261"/>
                <a:gd name="T77" fmla="*/ 276 h 384"/>
                <a:gd name="T78" fmla="*/ 229 w 261"/>
                <a:gd name="T79" fmla="*/ 3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1" h="384">
                  <a:moveTo>
                    <a:pt x="261" y="384"/>
                  </a:moveTo>
                  <a:lnTo>
                    <a:pt x="253" y="383"/>
                  </a:lnTo>
                  <a:lnTo>
                    <a:pt x="245" y="382"/>
                  </a:lnTo>
                  <a:lnTo>
                    <a:pt x="238" y="382"/>
                  </a:lnTo>
                  <a:lnTo>
                    <a:pt x="231" y="381"/>
                  </a:lnTo>
                  <a:lnTo>
                    <a:pt x="217" y="382"/>
                  </a:lnTo>
                  <a:lnTo>
                    <a:pt x="202" y="384"/>
                  </a:lnTo>
                  <a:lnTo>
                    <a:pt x="183" y="357"/>
                  </a:lnTo>
                  <a:lnTo>
                    <a:pt x="167" y="334"/>
                  </a:lnTo>
                  <a:lnTo>
                    <a:pt x="153" y="314"/>
                  </a:lnTo>
                  <a:lnTo>
                    <a:pt x="141" y="296"/>
                  </a:lnTo>
                  <a:lnTo>
                    <a:pt x="81" y="217"/>
                  </a:lnTo>
                  <a:lnTo>
                    <a:pt x="71" y="205"/>
                  </a:lnTo>
                  <a:lnTo>
                    <a:pt x="62" y="197"/>
                  </a:lnTo>
                  <a:lnTo>
                    <a:pt x="57" y="194"/>
                  </a:lnTo>
                  <a:lnTo>
                    <a:pt x="53" y="191"/>
                  </a:lnTo>
                  <a:lnTo>
                    <a:pt x="49" y="190"/>
                  </a:lnTo>
                  <a:lnTo>
                    <a:pt x="44" y="189"/>
                  </a:lnTo>
                  <a:lnTo>
                    <a:pt x="44" y="256"/>
                  </a:lnTo>
                  <a:lnTo>
                    <a:pt x="45" y="293"/>
                  </a:lnTo>
                  <a:lnTo>
                    <a:pt x="45" y="327"/>
                  </a:lnTo>
                  <a:lnTo>
                    <a:pt x="46" y="357"/>
                  </a:lnTo>
                  <a:lnTo>
                    <a:pt x="48" y="384"/>
                  </a:lnTo>
                  <a:lnTo>
                    <a:pt x="34" y="382"/>
                  </a:lnTo>
                  <a:lnTo>
                    <a:pt x="23" y="381"/>
                  </a:lnTo>
                  <a:lnTo>
                    <a:pt x="12" y="382"/>
                  </a:lnTo>
                  <a:lnTo>
                    <a:pt x="0" y="384"/>
                  </a:lnTo>
                  <a:lnTo>
                    <a:pt x="1" y="368"/>
                  </a:lnTo>
                  <a:lnTo>
                    <a:pt x="1" y="351"/>
                  </a:lnTo>
                  <a:lnTo>
                    <a:pt x="2" y="332"/>
                  </a:lnTo>
                  <a:lnTo>
                    <a:pt x="2" y="313"/>
                  </a:lnTo>
                  <a:lnTo>
                    <a:pt x="3" y="291"/>
                  </a:lnTo>
                  <a:lnTo>
                    <a:pt x="3" y="268"/>
                  </a:lnTo>
                  <a:lnTo>
                    <a:pt x="3" y="243"/>
                  </a:lnTo>
                  <a:lnTo>
                    <a:pt x="3" y="217"/>
                  </a:lnTo>
                  <a:lnTo>
                    <a:pt x="3" y="182"/>
                  </a:lnTo>
                  <a:lnTo>
                    <a:pt x="3" y="149"/>
                  </a:lnTo>
                  <a:lnTo>
                    <a:pt x="3" y="118"/>
                  </a:lnTo>
                  <a:lnTo>
                    <a:pt x="2" y="90"/>
                  </a:lnTo>
                  <a:lnTo>
                    <a:pt x="2" y="64"/>
                  </a:lnTo>
                  <a:lnTo>
                    <a:pt x="1" y="40"/>
                  </a:lnTo>
                  <a:lnTo>
                    <a:pt x="1" y="19"/>
                  </a:lnTo>
                  <a:lnTo>
                    <a:pt x="0" y="0"/>
                  </a:lnTo>
                  <a:lnTo>
                    <a:pt x="13" y="2"/>
                  </a:lnTo>
                  <a:lnTo>
                    <a:pt x="23" y="2"/>
                  </a:lnTo>
                  <a:lnTo>
                    <a:pt x="34" y="2"/>
                  </a:lnTo>
                  <a:lnTo>
                    <a:pt x="48" y="0"/>
                  </a:lnTo>
                  <a:lnTo>
                    <a:pt x="46" y="19"/>
                  </a:lnTo>
                  <a:lnTo>
                    <a:pt x="45" y="41"/>
                  </a:lnTo>
                  <a:lnTo>
                    <a:pt x="45" y="65"/>
                  </a:lnTo>
                  <a:lnTo>
                    <a:pt x="44" y="91"/>
                  </a:lnTo>
                  <a:lnTo>
                    <a:pt x="44" y="177"/>
                  </a:lnTo>
                  <a:lnTo>
                    <a:pt x="46" y="178"/>
                  </a:lnTo>
                  <a:lnTo>
                    <a:pt x="47" y="178"/>
                  </a:lnTo>
                  <a:lnTo>
                    <a:pt x="51" y="178"/>
                  </a:lnTo>
                  <a:lnTo>
                    <a:pt x="55" y="176"/>
                  </a:lnTo>
                  <a:lnTo>
                    <a:pt x="60" y="172"/>
                  </a:lnTo>
                  <a:lnTo>
                    <a:pt x="67" y="168"/>
                  </a:lnTo>
                  <a:lnTo>
                    <a:pt x="82" y="153"/>
                  </a:lnTo>
                  <a:lnTo>
                    <a:pt x="100" y="134"/>
                  </a:lnTo>
                  <a:lnTo>
                    <a:pt x="122" y="109"/>
                  </a:lnTo>
                  <a:lnTo>
                    <a:pt x="148" y="78"/>
                  </a:lnTo>
                  <a:lnTo>
                    <a:pt x="177" y="42"/>
                  </a:lnTo>
                  <a:lnTo>
                    <a:pt x="210" y="0"/>
                  </a:lnTo>
                  <a:lnTo>
                    <a:pt x="221" y="1"/>
                  </a:lnTo>
                  <a:lnTo>
                    <a:pt x="233" y="2"/>
                  </a:lnTo>
                  <a:lnTo>
                    <a:pt x="245" y="1"/>
                  </a:lnTo>
                  <a:lnTo>
                    <a:pt x="256" y="0"/>
                  </a:lnTo>
                  <a:lnTo>
                    <a:pt x="245" y="11"/>
                  </a:lnTo>
                  <a:lnTo>
                    <a:pt x="226" y="29"/>
                  </a:lnTo>
                  <a:lnTo>
                    <a:pt x="201" y="55"/>
                  </a:lnTo>
                  <a:lnTo>
                    <a:pt x="169" y="90"/>
                  </a:lnTo>
                  <a:lnTo>
                    <a:pt x="92" y="171"/>
                  </a:lnTo>
                  <a:lnTo>
                    <a:pt x="102" y="184"/>
                  </a:lnTo>
                  <a:lnTo>
                    <a:pt x="116" y="201"/>
                  </a:lnTo>
                  <a:lnTo>
                    <a:pt x="132" y="223"/>
                  </a:lnTo>
                  <a:lnTo>
                    <a:pt x="151" y="248"/>
                  </a:lnTo>
                  <a:lnTo>
                    <a:pt x="174" y="276"/>
                  </a:lnTo>
                  <a:lnTo>
                    <a:pt x="200" y="308"/>
                  </a:lnTo>
                  <a:lnTo>
                    <a:pt x="229" y="344"/>
                  </a:lnTo>
                  <a:lnTo>
                    <a:pt x="261" y="384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7" name="Freeform 18">
              <a:extLst>
                <a:ext uri="{FF2B5EF4-FFF2-40B4-BE49-F238E27FC236}">
                  <a16:creationId xmlns:a16="http://schemas.microsoft.com/office/drawing/2014/main" id="{18D506DF-4722-0325-6216-9F84386A1A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72888" y="6457950"/>
              <a:ext cx="42863" cy="47625"/>
            </a:xfrm>
            <a:custGeom>
              <a:avLst/>
              <a:gdLst>
                <a:gd name="T0" fmla="*/ 206 w 322"/>
                <a:gd name="T1" fmla="*/ 217 h 392"/>
                <a:gd name="T2" fmla="*/ 198 w 322"/>
                <a:gd name="T3" fmla="*/ 192 h 392"/>
                <a:gd name="T4" fmla="*/ 192 w 322"/>
                <a:gd name="T5" fmla="*/ 178 h 392"/>
                <a:gd name="T6" fmla="*/ 183 w 322"/>
                <a:gd name="T7" fmla="*/ 154 h 392"/>
                <a:gd name="T8" fmla="*/ 170 w 322"/>
                <a:gd name="T9" fmla="*/ 120 h 392"/>
                <a:gd name="T10" fmla="*/ 153 w 322"/>
                <a:gd name="T11" fmla="*/ 77 h 392"/>
                <a:gd name="T12" fmla="*/ 97 w 322"/>
                <a:gd name="T13" fmla="*/ 217 h 392"/>
                <a:gd name="T14" fmla="*/ 103 w 322"/>
                <a:gd name="T15" fmla="*/ 217 h 392"/>
                <a:gd name="T16" fmla="*/ 113 w 322"/>
                <a:gd name="T17" fmla="*/ 217 h 392"/>
                <a:gd name="T18" fmla="*/ 126 w 322"/>
                <a:gd name="T19" fmla="*/ 218 h 392"/>
                <a:gd name="T20" fmla="*/ 137 w 322"/>
                <a:gd name="T21" fmla="*/ 218 h 392"/>
                <a:gd name="T22" fmla="*/ 142 w 322"/>
                <a:gd name="T23" fmla="*/ 218 h 392"/>
                <a:gd name="T24" fmla="*/ 148 w 322"/>
                <a:gd name="T25" fmla="*/ 218 h 392"/>
                <a:gd name="T26" fmla="*/ 157 w 322"/>
                <a:gd name="T27" fmla="*/ 218 h 392"/>
                <a:gd name="T28" fmla="*/ 168 w 322"/>
                <a:gd name="T29" fmla="*/ 217 h 392"/>
                <a:gd name="T30" fmla="*/ 179 w 322"/>
                <a:gd name="T31" fmla="*/ 217 h 392"/>
                <a:gd name="T32" fmla="*/ 189 w 322"/>
                <a:gd name="T33" fmla="*/ 217 h 392"/>
                <a:gd name="T34" fmla="*/ 198 w 322"/>
                <a:gd name="T35" fmla="*/ 217 h 392"/>
                <a:gd name="T36" fmla="*/ 206 w 322"/>
                <a:gd name="T37" fmla="*/ 217 h 392"/>
                <a:gd name="T38" fmla="*/ 322 w 322"/>
                <a:gd name="T39" fmla="*/ 392 h 392"/>
                <a:gd name="T40" fmla="*/ 309 w 322"/>
                <a:gd name="T41" fmla="*/ 390 h 392"/>
                <a:gd name="T42" fmla="*/ 296 w 322"/>
                <a:gd name="T43" fmla="*/ 389 h 392"/>
                <a:gd name="T44" fmla="*/ 284 w 322"/>
                <a:gd name="T45" fmla="*/ 390 h 392"/>
                <a:gd name="T46" fmla="*/ 270 w 322"/>
                <a:gd name="T47" fmla="*/ 392 h 392"/>
                <a:gd name="T48" fmla="*/ 260 w 322"/>
                <a:gd name="T49" fmla="*/ 361 h 392"/>
                <a:gd name="T50" fmla="*/ 249 w 322"/>
                <a:gd name="T51" fmla="*/ 328 h 392"/>
                <a:gd name="T52" fmla="*/ 238 w 322"/>
                <a:gd name="T53" fmla="*/ 297 h 392"/>
                <a:gd name="T54" fmla="*/ 226 w 322"/>
                <a:gd name="T55" fmla="*/ 264 h 392"/>
                <a:gd name="T56" fmla="*/ 217 w 322"/>
                <a:gd name="T57" fmla="*/ 242 h 392"/>
                <a:gd name="T58" fmla="*/ 205 w 322"/>
                <a:gd name="T59" fmla="*/ 242 h 392"/>
                <a:gd name="T60" fmla="*/ 190 w 322"/>
                <a:gd name="T61" fmla="*/ 240 h 392"/>
                <a:gd name="T62" fmla="*/ 173 w 322"/>
                <a:gd name="T63" fmla="*/ 240 h 392"/>
                <a:gd name="T64" fmla="*/ 153 w 322"/>
                <a:gd name="T65" fmla="*/ 240 h 392"/>
                <a:gd name="T66" fmla="*/ 133 w 322"/>
                <a:gd name="T67" fmla="*/ 240 h 392"/>
                <a:gd name="T68" fmla="*/ 115 w 322"/>
                <a:gd name="T69" fmla="*/ 240 h 392"/>
                <a:gd name="T70" fmla="*/ 100 w 322"/>
                <a:gd name="T71" fmla="*/ 242 h 392"/>
                <a:gd name="T72" fmla="*/ 88 w 322"/>
                <a:gd name="T73" fmla="*/ 242 h 392"/>
                <a:gd name="T74" fmla="*/ 76 w 322"/>
                <a:gd name="T75" fmla="*/ 274 h 392"/>
                <a:gd name="T76" fmla="*/ 63 w 322"/>
                <a:gd name="T77" fmla="*/ 310 h 392"/>
                <a:gd name="T78" fmla="*/ 49 w 322"/>
                <a:gd name="T79" fmla="*/ 349 h 392"/>
                <a:gd name="T80" fmla="*/ 35 w 322"/>
                <a:gd name="T81" fmla="*/ 392 h 392"/>
                <a:gd name="T82" fmla="*/ 26 w 322"/>
                <a:gd name="T83" fmla="*/ 390 h 392"/>
                <a:gd name="T84" fmla="*/ 18 w 322"/>
                <a:gd name="T85" fmla="*/ 389 h 392"/>
                <a:gd name="T86" fmla="*/ 10 w 322"/>
                <a:gd name="T87" fmla="*/ 390 h 392"/>
                <a:gd name="T88" fmla="*/ 0 w 322"/>
                <a:gd name="T89" fmla="*/ 392 h 392"/>
                <a:gd name="T90" fmla="*/ 23 w 322"/>
                <a:gd name="T91" fmla="*/ 338 h 392"/>
                <a:gd name="T92" fmla="*/ 45 w 322"/>
                <a:gd name="T93" fmla="*/ 285 h 392"/>
                <a:gd name="T94" fmla="*/ 66 w 322"/>
                <a:gd name="T95" fmla="*/ 234 h 392"/>
                <a:gd name="T96" fmla="*/ 87 w 322"/>
                <a:gd name="T97" fmla="*/ 185 h 392"/>
                <a:gd name="T98" fmla="*/ 106 w 322"/>
                <a:gd name="T99" fmla="*/ 137 h 392"/>
                <a:gd name="T100" fmla="*/ 125 w 322"/>
                <a:gd name="T101" fmla="*/ 90 h 392"/>
                <a:gd name="T102" fmla="*/ 144 w 322"/>
                <a:gd name="T103" fmla="*/ 45 h 392"/>
                <a:gd name="T104" fmla="*/ 161 w 322"/>
                <a:gd name="T105" fmla="*/ 0 h 392"/>
                <a:gd name="T106" fmla="*/ 171 w 322"/>
                <a:gd name="T107" fmla="*/ 0 h 392"/>
                <a:gd name="T108" fmla="*/ 189 w 322"/>
                <a:gd name="T109" fmla="*/ 50 h 392"/>
                <a:gd name="T110" fmla="*/ 208 w 322"/>
                <a:gd name="T111" fmla="*/ 99 h 392"/>
                <a:gd name="T112" fmla="*/ 226 w 322"/>
                <a:gd name="T113" fmla="*/ 147 h 392"/>
                <a:gd name="T114" fmla="*/ 245 w 322"/>
                <a:gd name="T115" fmla="*/ 197 h 392"/>
                <a:gd name="T116" fmla="*/ 264 w 322"/>
                <a:gd name="T117" fmla="*/ 246 h 392"/>
                <a:gd name="T118" fmla="*/ 283 w 322"/>
                <a:gd name="T119" fmla="*/ 295 h 392"/>
                <a:gd name="T120" fmla="*/ 302 w 322"/>
                <a:gd name="T121" fmla="*/ 343 h 392"/>
                <a:gd name="T122" fmla="*/ 322 w 322"/>
                <a:gd name="T123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2" h="392">
                  <a:moveTo>
                    <a:pt x="206" y="217"/>
                  </a:moveTo>
                  <a:lnTo>
                    <a:pt x="198" y="192"/>
                  </a:lnTo>
                  <a:lnTo>
                    <a:pt x="192" y="178"/>
                  </a:lnTo>
                  <a:lnTo>
                    <a:pt x="183" y="154"/>
                  </a:lnTo>
                  <a:lnTo>
                    <a:pt x="170" y="120"/>
                  </a:lnTo>
                  <a:lnTo>
                    <a:pt x="153" y="77"/>
                  </a:lnTo>
                  <a:lnTo>
                    <a:pt x="97" y="217"/>
                  </a:lnTo>
                  <a:lnTo>
                    <a:pt x="103" y="217"/>
                  </a:lnTo>
                  <a:lnTo>
                    <a:pt x="113" y="217"/>
                  </a:lnTo>
                  <a:lnTo>
                    <a:pt x="126" y="218"/>
                  </a:lnTo>
                  <a:lnTo>
                    <a:pt x="137" y="218"/>
                  </a:lnTo>
                  <a:lnTo>
                    <a:pt x="142" y="218"/>
                  </a:lnTo>
                  <a:lnTo>
                    <a:pt x="148" y="218"/>
                  </a:lnTo>
                  <a:lnTo>
                    <a:pt x="157" y="218"/>
                  </a:lnTo>
                  <a:lnTo>
                    <a:pt x="168" y="217"/>
                  </a:lnTo>
                  <a:lnTo>
                    <a:pt x="179" y="217"/>
                  </a:lnTo>
                  <a:lnTo>
                    <a:pt x="189" y="217"/>
                  </a:lnTo>
                  <a:lnTo>
                    <a:pt x="198" y="217"/>
                  </a:lnTo>
                  <a:lnTo>
                    <a:pt x="206" y="217"/>
                  </a:lnTo>
                  <a:close/>
                  <a:moveTo>
                    <a:pt x="322" y="392"/>
                  </a:moveTo>
                  <a:lnTo>
                    <a:pt x="309" y="390"/>
                  </a:lnTo>
                  <a:lnTo>
                    <a:pt x="296" y="389"/>
                  </a:lnTo>
                  <a:lnTo>
                    <a:pt x="284" y="390"/>
                  </a:lnTo>
                  <a:lnTo>
                    <a:pt x="270" y="392"/>
                  </a:lnTo>
                  <a:lnTo>
                    <a:pt x="260" y="361"/>
                  </a:lnTo>
                  <a:lnTo>
                    <a:pt x="249" y="328"/>
                  </a:lnTo>
                  <a:lnTo>
                    <a:pt x="238" y="297"/>
                  </a:lnTo>
                  <a:lnTo>
                    <a:pt x="226" y="264"/>
                  </a:lnTo>
                  <a:lnTo>
                    <a:pt x="217" y="242"/>
                  </a:lnTo>
                  <a:lnTo>
                    <a:pt x="205" y="242"/>
                  </a:lnTo>
                  <a:lnTo>
                    <a:pt x="190" y="240"/>
                  </a:lnTo>
                  <a:lnTo>
                    <a:pt x="173" y="240"/>
                  </a:lnTo>
                  <a:lnTo>
                    <a:pt x="153" y="240"/>
                  </a:lnTo>
                  <a:lnTo>
                    <a:pt x="133" y="240"/>
                  </a:lnTo>
                  <a:lnTo>
                    <a:pt x="115" y="240"/>
                  </a:lnTo>
                  <a:lnTo>
                    <a:pt x="100" y="242"/>
                  </a:lnTo>
                  <a:lnTo>
                    <a:pt x="88" y="242"/>
                  </a:lnTo>
                  <a:lnTo>
                    <a:pt x="76" y="274"/>
                  </a:lnTo>
                  <a:lnTo>
                    <a:pt x="63" y="310"/>
                  </a:lnTo>
                  <a:lnTo>
                    <a:pt x="49" y="349"/>
                  </a:lnTo>
                  <a:lnTo>
                    <a:pt x="35" y="392"/>
                  </a:lnTo>
                  <a:lnTo>
                    <a:pt x="26" y="390"/>
                  </a:lnTo>
                  <a:lnTo>
                    <a:pt x="18" y="389"/>
                  </a:lnTo>
                  <a:lnTo>
                    <a:pt x="10" y="390"/>
                  </a:lnTo>
                  <a:lnTo>
                    <a:pt x="0" y="392"/>
                  </a:lnTo>
                  <a:lnTo>
                    <a:pt x="23" y="338"/>
                  </a:lnTo>
                  <a:lnTo>
                    <a:pt x="45" y="285"/>
                  </a:lnTo>
                  <a:lnTo>
                    <a:pt x="66" y="234"/>
                  </a:lnTo>
                  <a:lnTo>
                    <a:pt x="87" y="185"/>
                  </a:lnTo>
                  <a:lnTo>
                    <a:pt x="106" y="137"/>
                  </a:lnTo>
                  <a:lnTo>
                    <a:pt x="125" y="90"/>
                  </a:lnTo>
                  <a:lnTo>
                    <a:pt x="144" y="45"/>
                  </a:lnTo>
                  <a:lnTo>
                    <a:pt x="161" y="0"/>
                  </a:lnTo>
                  <a:lnTo>
                    <a:pt x="171" y="0"/>
                  </a:lnTo>
                  <a:lnTo>
                    <a:pt x="189" y="50"/>
                  </a:lnTo>
                  <a:lnTo>
                    <a:pt x="208" y="99"/>
                  </a:lnTo>
                  <a:lnTo>
                    <a:pt x="226" y="147"/>
                  </a:lnTo>
                  <a:lnTo>
                    <a:pt x="245" y="197"/>
                  </a:lnTo>
                  <a:lnTo>
                    <a:pt x="264" y="246"/>
                  </a:lnTo>
                  <a:lnTo>
                    <a:pt x="283" y="295"/>
                  </a:lnTo>
                  <a:lnTo>
                    <a:pt x="302" y="343"/>
                  </a:lnTo>
                  <a:lnTo>
                    <a:pt x="322" y="39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8" name="Freeform 19">
              <a:extLst>
                <a:ext uri="{FF2B5EF4-FFF2-40B4-BE49-F238E27FC236}">
                  <a16:creationId xmlns:a16="http://schemas.microsoft.com/office/drawing/2014/main" id="{A8D0EDB9-B3EB-8D72-D7C4-C6697321E1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737976" y="6457950"/>
              <a:ext cx="26988" cy="49213"/>
            </a:xfrm>
            <a:custGeom>
              <a:avLst/>
              <a:gdLst>
                <a:gd name="T0" fmla="*/ 209 w 211"/>
                <a:gd name="T1" fmla="*/ 303 h 398"/>
                <a:gd name="T2" fmla="*/ 198 w 211"/>
                <a:gd name="T3" fmla="*/ 337 h 398"/>
                <a:gd name="T4" fmla="*/ 177 w 211"/>
                <a:gd name="T5" fmla="*/ 365 h 398"/>
                <a:gd name="T6" fmla="*/ 149 w 211"/>
                <a:gd name="T7" fmla="*/ 386 h 398"/>
                <a:gd name="T8" fmla="*/ 114 w 211"/>
                <a:gd name="T9" fmla="*/ 396 h 398"/>
                <a:gd name="T10" fmla="*/ 74 w 211"/>
                <a:gd name="T11" fmla="*/ 397 h 398"/>
                <a:gd name="T12" fmla="*/ 39 w 211"/>
                <a:gd name="T13" fmla="*/ 391 h 398"/>
                <a:gd name="T14" fmla="*/ 9 w 211"/>
                <a:gd name="T15" fmla="*/ 376 h 398"/>
                <a:gd name="T16" fmla="*/ 7 w 211"/>
                <a:gd name="T17" fmla="*/ 339 h 398"/>
                <a:gd name="T18" fmla="*/ 18 w 211"/>
                <a:gd name="T19" fmla="*/ 325 h 398"/>
                <a:gd name="T20" fmla="*/ 35 w 211"/>
                <a:gd name="T21" fmla="*/ 350 h 398"/>
                <a:gd name="T22" fmla="*/ 50 w 211"/>
                <a:gd name="T23" fmla="*/ 363 h 398"/>
                <a:gd name="T24" fmla="*/ 69 w 211"/>
                <a:gd name="T25" fmla="*/ 371 h 398"/>
                <a:gd name="T26" fmla="*/ 90 w 211"/>
                <a:gd name="T27" fmla="*/ 376 h 398"/>
                <a:gd name="T28" fmla="*/ 113 w 211"/>
                <a:gd name="T29" fmla="*/ 375 h 398"/>
                <a:gd name="T30" fmla="*/ 134 w 211"/>
                <a:gd name="T31" fmla="*/ 367 h 398"/>
                <a:gd name="T32" fmla="*/ 151 w 211"/>
                <a:gd name="T33" fmla="*/ 354 h 398"/>
                <a:gd name="T34" fmla="*/ 163 w 211"/>
                <a:gd name="T35" fmla="*/ 335 h 398"/>
                <a:gd name="T36" fmla="*/ 170 w 211"/>
                <a:gd name="T37" fmla="*/ 311 h 398"/>
                <a:gd name="T38" fmla="*/ 171 w 211"/>
                <a:gd name="T39" fmla="*/ 281 h 398"/>
                <a:gd name="T40" fmla="*/ 164 w 211"/>
                <a:gd name="T41" fmla="*/ 259 h 398"/>
                <a:gd name="T42" fmla="*/ 152 w 211"/>
                <a:gd name="T43" fmla="*/ 243 h 398"/>
                <a:gd name="T44" fmla="*/ 119 w 211"/>
                <a:gd name="T45" fmla="*/ 222 h 398"/>
                <a:gd name="T46" fmla="*/ 47 w 211"/>
                <a:gd name="T47" fmla="*/ 185 h 398"/>
                <a:gd name="T48" fmla="*/ 30 w 211"/>
                <a:gd name="T49" fmla="*/ 169 h 398"/>
                <a:gd name="T50" fmla="*/ 17 w 211"/>
                <a:gd name="T51" fmla="*/ 152 h 398"/>
                <a:gd name="T52" fmla="*/ 10 w 211"/>
                <a:gd name="T53" fmla="*/ 131 h 398"/>
                <a:gd name="T54" fmla="*/ 8 w 211"/>
                <a:gd name="T55" fmla="*/ 109 h 398"/>
                <a:gd name="T56" fmla="*/ 12 w 211"/>
                <a:gd name="T57" fmla="*/ 75 h 398"/>
                <a:gd name="T58" fmla="*/ 25 w 211"/>
                <a:gd name="T59" fmla="*/ 47 h 398"/>
                <a:gd name="T60" fmla="*/ 46 w 211"/>
                <a:gd name="T61" fmla="*/ 23 h 398"/>
                <a:gd name="T62" fmla="*/ 73 w 211"/>
                <a:gd name="T63" fmla="*/ 8 h 398"/>
                <a:gd name="T64" fmla="*/ 105 w 211"/>
                <a:gd name="T65" fmla="*/ 0 h 398"/>
                <a:gd name="T66" fmla="*/ 138 w 211"/>
                <a:gd name="T67" fmla="*/ 1 h 398"/>
                <a:gd name="T68" fmla="*/ 168 w 211"/>
                <a:gd name="T69" fmla="*/ 8 h 398"/>
                <a:gd name="T70" fmla="*/ 196 w 211"/>
                <a:gd name="T71" fmla="*/ 21 h 398"/>
                <a:gd name="T72" fmla="*/ 185 w 211"/>
                <a:gd name="T73" fmla="*/ 51 h 398"/>
                <a:gd name="T74" fmla="*/ 167 w 211"/>
                <a:gd name="T75" fmla="*/ 46 h 398"/>
                <a:gd name="T76" fmla="*/ 141 w 211"/>
                <a:gd name="T77" fmla="*/ 27 h 398"/>
                <a:gd name="T78" fmla="*/ 110 w 211"/>
                <a:gd name="T79" fmla="*/ 21 h 398"/>
                <a:gd name="T80" fmla="*/ 90 w 211"/>
                <a:gd name="T81" fmla="*/ 24 h 398"/>
                <a:gd name="T82" fmla="*/ 74 w 211"/>
                <a:gd name="T83" fmla="*/ 32 h 398"/>
                <a:gd name="T84" fmla="*/ 61 w 211"/>
                <a:gd name="T85" fmla="*/ 45 h 398"/>
                <a:gd name="T86" fmla="*/ 52 w 211"/>
                <a:gd name="T87" fmla="*/ 62 h 398"/>
                <a:gd name="T88" fmla="*/ 48 w 211"/>
                <a:gd name="T89" fmla="*/ 84 h 398"/>
                <a:gd name="T90" fmla="*/ 51 w 211"/>
                <a:gd name="T91" fmla="*/ 112 h 398"/>
                <a:gd name="T92" fmla="*/ 68 w 211"/>
                <a:gd name="T93" fmla="*/ 139 h 398"/>
                <a:gd name="T94" fmla="*/ 100 w 211"/>
                <a:gd name="T95" fmla="*/ 159 h 398"/>
                <a:gd name="T96" fmla="*/ 174 w 211"/>
                <a:gd name="T97" fmla="*/ 197 h 398"/>
                <a:gd name="T98" fmla="*/ 191 w 211"/>
                <a:gd name="T99" fmla="*/ 213 h 398"/>
                <a:gd name="T100" fmla="*/ 202 w 211"/>
                <a:gd name="T101" fmla="*/ 231 h 398"/>
                <a:gd name="T102" fmla="*/ 209 w 211"/>
                <a:gd name="T103" fmla="*/ 252 h 398"/>
                <a:gd name="T104" fmla="*/ 211 w 211"/>
                <a:gd name="T105" fmla="*/ 27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1" h="398">
                  <a:moveTo>
                    <a:pt x="211" y="277"/>
                  </a:moveTo>
                  <a:lnTo>
                    <a:pt x="210" y="290"/>
                  </a:lnTo>
                  <a:lnTo>
                    <a:pt x="209" y="303"/>
                  </a:lnTo>
                  <a:lnTo>
                    <a:pt x="206" y="315"/>
                  </a:lnTo>
                  <a:lnTo>
                    <a:pt x="203" y="326"/>
                  </a:lnTo>
                  <a:lnTo>
                    <a:pt x="198" y="337"/>
                  </a:lnTo>
                  <a:lnTo>
                    <a:pt x="192" y="347"/>
                  </a:lnTo>
                  <a:lnTo>
                    <a:pt x="185" y="356"/>
                  </a:lnTo>
                  <a:lnTo>
                    <a:pt x="177" y="365"/>
                  </a:lnTo>
                  <a:lnTo>
                    <a:pt x="168" y="373"/>
                  </a:lnTo>
                  <a:lnTo>
                    <a:pt x="159" y="379"/>
                  </a:lnTo>
                  <a:lnTo>
                    <a:pt x="149" y="386"/>
                  </a:lnTo>
                  <a:lnTo>
                    <a:pt x="138" y="390"/>
                  </a:lnTo>
                  <a:lnTo>
                    <a:pt x="126" y="394"/>
                  </a:lnTo>
                  <a:lnTo>
                    <a:pt x="114" y="396"/>
                  </a:lnTo>
                  <a:lnTo>
                    <a:pt x="101" y="397"/>
                  </a:lnTo>
                  <a:lnTo>
                    <a:pt x="87" y="398"/>
                  </a:lnTo>
                  <a:lnTo>
                    <a:pt x="74" y="397"/>
                  </a:lnTo>
                  <a:lnTo>
                    <a:pt x="62" y="396"/>
                  </a:lnTo>
                  <a:lnTo>
                    <a:pt x="51" y="394"/>
                  </a:lnTo>
                  <a:lnTo>
                    <a:pt x="39" y="391"/>
                  </a:lnTo>
                  <a:lnTo>
                    <a:pt x="29" y="387"/>
                  </a:lnTo>
                  <a:lnTo>
                    <a:pt x="19" y="381"/>
                  </a:lnTo>
                  <a:lnTo>
                    <a:pt x="9" y="376"/>
                  </a:lnTo>
                  <a:lnTo>
                    <a:pt x="0" y="368"/>
                  </a:lnTo>
                  <a:lnTo>
                    <a:pt x="4" y="354"/>
                  </a:lnTo>
                  <a:lnTo>
                    <a:pt x="7" y="339"/>
                  </a:lnTo>
                  <a:lnTo>
                    <a:pt x="10" y="324"/>
                  </a:lnTo>
                  <a:lnTo>
                    <a:pt x="11" y="309"/>
                  </a:lnTo>
                  <a:lnTo>
                    <a:pt x="18" y="325"/>
                  </a:lnTo>
                  <a:lnTo>
                    <a:pt x="26" y="338"/>
                  </a:lnTo>
                  <a:lnTo>
                    <a:pt x="30" y="344"/>
                  </a:lnTo>
                  <a:lnTo>
                    <a:pt x="35" y="350"/>
                  </a:lnTo>
                  <a:lnTo>
                    <a:pt x="40" y="354"/>
                  </a:lnTo>
                  <a:lnTo>
                    <a:pt x="45" y="360"/>
                  </a:lnTo>
                  <a:lnTo>
                    <a:pt x="50" y="363"/>
                  </a:lnTo>
                  <a:lnTo>
                    <a:pt x="56" y="366"/>
                  </a:lnTo>
                  <a:lnTo>
                    <a:pt x="62" y="369"/>
                  </a:lnTo>
                  <a:lnTo>
                    <a:pt x="69" y="371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0" y="376"/>
                  </a:lnTo>
                  <a:lnTo>
                    <a:pt x="97" y="376"/>
                  </a:lnTo>
                  <a:lnTo>
                    <a:pt x="105" y="376"/>
                  </a:lnTo>
                  <a:lnTo>
                    <a:pt x="113" y="375"/>
                  </a:lnTo>
                  <a:lnTo>
                    <a:pt x="120" y="373"/>
                  </a:lnTo>
                  <a:lnTo>
                    <a:pt x="127" y="370"/>
                  </a:lnTo>
                  <a:lnTo>
                    <a:pt x="134" y="367"/>
                  </a:lnTo>
                  <a:lnTo>
                    <a:pt x="140" y="363"/>
                  </a:lnTo>
                  <a:lnTo>
                    <a:pt x="146" y="358"/>
                  </a:lnTo>
                  <a:lnTo>
                    <a:pt x="151" y="354"/>
                  </a:lnTo>
                  <a:lnTo>
                    <a:pt x="156" y="348"/>
                  </a:lnTo>
                  <a:lnTo>
                    <a:pt x="160" y="341"/>
                  </a:lnTo>
                  <a:lnTo>
                    <a:pt x="163" y="335"/>
                  </a:lnTo>
                  <a:lnTo>
                    <a:pt x="166" y="327"/>
                  </a:lnTo>
                  <a:lnTo>
                    <a:pt x="169" y="320"/>
                  </a:lnTo>
                  <a:lnTo>
                    <a:pt x="170" y="311"/>
                  </a:lnTo>
                  <a:lnTo>
                    <a:pt x="171" y="302"/>
                  </a:lnTo>
                  <a:lnTo>
                    <a:pt x="171" y="294"/>
                  </a:lnTo>
                  <a:lnTo>
                    <a:pt x="171" y="281"/>
                  </a:lnTo>
                  <a:lnTo>
                    <a:pt x="168" y="269"/>
                  </a:lnTo>
                  <a:lnTo>
                    <a:pt x="166" y="263"/>
                  </a:lnTo>
                  <a:lnTo>
                    <a:pt x="164" y="259"/>
                  </a:lnTo>
                  <a:lnTo>
                    <a:pt x="162" y="254"/>
                  </a:lnTo>
                  <a:lnTo>
                    <a:pt x="158" y="250"/>
                  </a:lnTo>
                  <a:lnTo>
                    <a:pt x="152" y="243"/>
                  </a:lnTo>
                  <a:lnTo>
                    <a:pt x="143" y="235"/>
                  </a:lnTo>
                  <a:lnTo>
                    <a:pt x="132" y="229"/>
                  </a:lnTo>
                  <a:lnTo>
                    <a:pt x="119" y="222"/>
                  </a:lnTo>
                  <a:lnTo>
                    <a:pt x="77" y="203"/>
                  </a:lnTo>
                  <a:lnTo>
                    <a:pt x="61" y="195"/>
                  </a:lnTo>
                  <a:lnTo>
                    <a:pt x="47" y="185"/>
                  </a:lnTo>
                  <a:lnTo>
                    <a:pt x="40" y="180"/>
                  </a:lnTo>
                  <a:lnTo>
                    <a:pt x="35" y="175"/>
                  </a:lnTo>
                  <a:lnTo>
                    <a:pt x="30" y="169"/>
                  </a:lnTo>
                  <a:lnTo>
                    <a:pt x="25" y="164"/>
                  </a:lnTo>
                  <a:lnTo>
                    <a:pt x="21" y="157"/>
                  </a:lnTo>
                  <a:lnTo>
                    <a:pt x="17" y="152"/>
                  </a:lnTo>
                  <a:lnTo>
                    <a:pt x="14" y="145"/>
                  </a:lnTo>
                  <a:lnTo>
                    <a:pt x="12" y="138"/>
                  </a:lnTo>
                  <a:lnTo>
                    <a:pt x="10" y="131"/>
                  </a:lnTo>
                  <a:lnTo>
                    <a:pt x="9" y="124"/>
                  </a:lnTo>
                  <a:lnTo>
                    <a:pt x="8" y="116"/>
                  </a:lnTo>
                  <a:lnTo>
                    <a:pt x="8" y="109"/>
                  </a:lnTo>
                  <a:lnTo>
                    <a:pt x="8" y="97"/>
                  </a:lnTo>
                  <a:lnTo>
                    <a:pt x="10" y="86"/>
                  </a:lnTo>
                  <a:lnTo>
                    <a:pt x="12" y="75"/>
                  </a:lnTo>
                  <a:lnTo>
                    <a:pt x="15" y="65"/>
                  </a:lnTo>
                  <a:lnTo>
                    <a:pt x="20" y="56"/>
                  </a:lnTo>
                  <a:lnTo>
                    <a:pt x="25" y="47"/>
                  </a:lnTo>
                  <a:lnTo>
                    <a:pt x="31" y="38"/>
                  </a:lnTo>
                  <a:lnTo>
                    <a:pt x="38" y="31"/>
                  </a:lnTo>
                  <a:lnTo>
                    <a:pt x="46" y="23"/>
                  </a:lnTo>
                  <a:lnTo>
                    <a:pt x="54" y="17"/>
                  </a:lnTo>
                  <a:lnTo>
                    <a:pt x="63" y="12"/>
                  </a:lnTo>
                  <a:lnTo>
                    <a:pt x="73" y="8"/>
                  </a:lnTo>
                  <a:lnTo>
                    <a:pt x="83" y="5"/>
                  </a:lnTo>
                  <a:lnTo>
                    <a:pt x="94" y="1"/>
                  </a:lnTo>
                  <a:lnTo>
                    <a:pt x="105" y="0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38" y="1"/>
                  </a:lnTo>
                  <a:lnTo>
                    <a:pt x="148" y="3"/>
                  </a:lnTo>
                  <a:lnTo>
                    <a:pt x="158" y="5"/>
                  </a:lnTo>
                  <a:lnTo>
                    <a:pt x="168" y="8"/>
                  </a:lnTo>
                  <a:lnTo>
                    <a:pt x="177" y="11"/>
                  </a:lnTo>
                  <a:lnTo>
                    <a:pt x="187" y="16"/>
                  </a:lnTo>
                  <a:lnTo>
                    <a:pt x="196" y="21"/>
                  </a:lnTo>
                  <a:lnTo>
                    <a:pt x="193" y="30"/>
                  </a:lnTo>
                  <a:lnTo>
                    <a:pt x="189" y="40"/>
                  </a:lnTo>
                  <a:lnTo>
                    <a:pt x="185" y="51"/>
                  </a:lnTo>
                  <a:lnTo>
                    <a:pt x="182" y="64"/>
                  </a:lnTo>
                  <a:lnTo>
                    <a:pt x="175" y="54"/>
                  </a:lnTo>
                  <a:lnTo>
                    <a:pt x="167" y="46"/>
                  </a:lnTo>
                  <a:lnTo>
                    <a:pt x="159" y="38"/>
                  </a:lnTo>
                  <a:lnTo>
                    <a:pt x="150" y="32"/>
                  </a:lnTo>
                  <a:lnTo>
                    <a:pt x="141" y="27"/>
                  </a:lnTo>
                  <a:lnTo>
                    <a:pt x="131" y="24"/>
                  </a:lnTo>
                  <a:lnTo>
                    <a:pt x="121" y="22"/>
                  </a:lnTo>
                  <a:lnTo>
                    <a:pt x="110" y="21"/>
                  </a:lnTo>
                  <a:lnTo>
                    <a:pt x="103" y="22"/>
                  </a:lnTo>
                  <a:lnTo>
                    <a:pt x="97" y="22"/>
                  </a:lnTo>
                  <a:lnTo>
                    <a:pt x="90" y="24"/>
                  </a:lnTo>
                  <a:lnTo>
                    <a:pt x="84" y="26"/>
                  </a:lnTo>
                  <a:lnTo>
                    <a:pt x="79" y="29"/>
                  </a:lnTo>
                  <a:lnTo>
                    <a:pt x="74" y="32"/>
                  </a:lnTo>
                  <a:lnTo>
                    <a:pt x="69" y="36"/>
                  </a:lnTo>
                  <a:lnTo>
                    <a:pt x="65" y="40"/>
                  </a:lnTo>
                  <a:lnTo>
                    <a:pt x="61" y="45"/>
                  </a:lnTo>
                  <a:lnTo>
                    <a:pt x="57" y="50"/>
                  </a:lnTo>
                  <a:lnTo>
                    <a:pt x="54" y="57"/>
                  </a:lnTo>
                  <a:lnTo>
                    <a:pt x="52" y="62"/>
                  </a:lnTo>
                  <a:lnTo>
                    <a:pt x="50" y="69"/>
                  </a:lnTo>
                  <a:lnTo>
                    <a:pt x="49" y="76"/>
                  </a:lnTo>
                  <a:lnTo>
                    <a:pt x="48" y="84"/>
                  </a:lnTo>
                  <a:lnTo>
                    <a:pt x="48" y="91"/>
                  </a:lnTo>
                  <a:lnTo>
                    <a:pt x="49" y="102"/>
                  </a:lnTo>
                  <a:lnTo>
                    <a:pt x="51" y="112"/>
                  </a:lnTo>
                  <a:lnTo>
                    <a:pt x="55" y="122"/>
                  </a:lnTo>
                  <a:lnTo>
                    <a:pt x="61" y="130"/>
                  </a:lnTo>
                  <a:lnTo>
                    <a:pt x="68" y="139"/>
                  </a:lnTo>
                  <a:lnTo>
                    <a:pt x="77" y="146"/>
                  </a:lnTo>
                  <a:lnTo>
                    <a:pt x="88" y="153"/>
                  </a:lnTo>
                  <a:lnTo>
                    <a:pt x="100" y="159"/>
                  </a:lnTo>
                  <a:lnTo>
                    <a:pt x="142" y="179"/>
                  </a:lnTo>
                  <a:lnTo>
                    <a:pt x="159" y="188"/>
                  </a:lnTo>
                  <a:lnTo>
                    <a:pt x="174" y="197"/>
                  </a:lnTo>
                  <a:lnTo>
                    <a:pt x="180" y="203"/>
                  </a:lnTo>
                  <a:lnTo>
                    <a:pt x="186" y="208"/>
                  </a:lnTo>
                  <a:lnTo>
                    <a:pt x="191" y="213"/>
                  </a:lnTo>
                  <a:lnTo>
                    <a:pt x="195" y="219"/>
                  </a:lnTo>
                  <a:lnTo>
                    <a:pt x="199" y="224"/>
                  </a:lnTo>
                  <a:lnTo>
                    <a:pt x="202" y="231"/>
                  </a:lnTo>
                  <a:lnTo>
                    <a:pt x="205" y="237"/>
                  </a:lnTo>
                  <a:lnTo>
                    <a:pt x="207" y="245"/>
                  </a:lnTo>
                  <a:lnTo>
                    <a:pt x="209" y="252"/>
                  </a:lnTo>
                  <a:lnTo>
                    <a:pt x="210" y="260"/>
                  </a:lnTo>
                  <a:lnTo>
                    <a:pt x="211" y="269"/>
                  </a:lnTo>
                  <a:lnTo>
                    <a:pt x="211" y="27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9" name="Freeform 20">
              <a:extLst>
                <a:ext uri="{FF2B5EF4-FFF2-40B4-BE49-F238E27FC236}">
                  <a16:creationId xmlns:a16="http://schemas.microsoft.com/office/drawing/2014/main" id="{C2B7762E-ACF5-0AAA-D963-7F3BBE75C2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8138" y="6457950"/>
              <a:ext cx="42863" cy="47625"/>
            </a:xfrm>
            <a:custGeom>
              <a:avLst/>
              <a:gdLst>
                <a:gd name="T0" fmla="*/ 207 w 322"/>
                <a:gd name="T1" fmla="*/ 217 h 392"/>
                <a:gd name="T2" fmla="*/ 198 w 322"/>
                <a:gd name="T3" fmla="*/ 192 h 392"/>
                <a:gd name="T4" fmla="*/ 193 w 322"/>
                <a:gd name="T5" fmla="*/ 178 h 392"/>
                <a:gd name="T6" fmla="*/ 183 w 322"/>
                <a:gd name="T7" fmla="*/ 154 h 392"/>
                <a:gd name="T8" fmla="*/ 170 w 322"/>
                <a:gd name="T9" fmla="*/ 120 h 392"/>
                <a:gd name="T10" fmla="*/ 153 w 322"/>
                <a:gd name="T11" fmla="*/ 77 h 392"/>
                <a:gd name="T12" fmla="*/ 98 w 322"/>
                <a:gd name="T13" fmla="*/ 217 h 392"/>
                <a:gd name="T14" fmla="*/ 103 w 322"/>
                <a:gd name="T15" fmla="*/ 217 h 392"/>
                <a:gd name="T16" fmla="*/ 114 w 322"/>
                <a:gd name="T17" fmla="*/ 217 h 392"/>
                <a:gd name="T18" fmla="*/ 126 w 322"/>
                <a:gd name="T19" fmla="*/ 218 h 392"/>
                <a:gd name="T20" fmla="*/ 137 w 322"/>
                <a:gd name="T21" fmla="*/ 218 h 392"/>
                <a:gd name="T22" fmla="*/ 142 w 322"/>
                <a:gd name="T23" fmla="*/ 218 h 392"/>
                <a:gd name="T24" fmla="*/ 149 w 322"/>
                <a:gd name="T25" fmla="*/ 218 h 392"/>
                <a:gd name="T26" fmla="*/ 158 w 322"/>
                <a:gd name="T27" fmla="*/ 218 h 392"/>
                <a:gd name="T28" fmla="*/ 168 w 322"/>
                <a:gd name="T29" fmla="*/ 217 h 392"/>
                <a:gd name="T30" fmla="*/ 179 w 322"/>
                <a:gd name="T31" fmla="*/ 217 h 392"/>
                <a:gd name="T32" fmla="*/ 190 w 322"/>
                <a:gd name="T33" fmla="*/ 217 h 392"/>
                <a:gd name="T34" fmla="*/ 199 w 322"/>
                <a:gd name="T35" fmla="*/ 217 h 392"/>
                <a:gd name="T36" fmla="*/ 207 w 322"/>
                <a:gd name="T37" fmla="*/ 217 h 392"/>
                <a:gd name="T38" fmla="*/ 322 w 322"/>
                <a:gd name="T39" fmla="*/ 392 h 392"/>
                <a:gd name="T40" fmla="*/ 309 w 322"/>
                <a:gd name="T41" fmla="*/ 390 h 392"/>
                <a:gd name="T42" fmla="*/ 297 w 322"/>
                <a:gd name="T43" fmla="*/ 389 h 392"/>
                <a:gd name="T44" fmla="*/ 284 w 322"/>
                <a:gd name="T45" fmla="*/ 390 h 392"/>
                <a:gd name="T46" fmla="*/ 270 w 322"/>
                <a:gd name="T47" fmla="*/ 392 h 392"/>
                <a:gd name="T48" fmla="*/ 260 w 322"/>
                <a:gd name="T49" fmla="*/ 361 h 392"/>
                <a:gd name="T50" fmla="*/ 250 w 322"/>
                <a:gd name="T51" fmla="*/ 328 h 392"/>
                <a:gd name="T52" fmla="*/ 238 w 322"/>
                <a:gd name="T53" fmla="*/ 297 h 392"/>
                <a:gd name="T54" fmla="*/ 226 w 322"/>
                <a:gd name="T55" fmla="*/ 264 h 392"/>
                <a:gd name="T56" fmla="*/ 217 w 322"/>
                <a:gd name="T57" fmla="*/ 242 h 392"/>
                <a:gd name="T58" fmla="*/ 205 w 322"/>
                <a:gd name="T59" fmla="*/ 242 h 392"/>
                <a:gd name="T60" fmla="*/ 190 w 322"/>
                <a:gd name="T61" fmla="*/ 240 h 392"/>
                <a:gd name="T62" fmla="*/ 173 w 322"/>
                <a:gd name="T63" fmla="*/ 240 h 392"/>
                <a:gd name="T64" fmla="*/ 153 w 322"/>
                <a:gd name="T65" fmla="*/ 240 h 392"/>
                <a:gd name="T66" fmla="*/ 133 w 322"/>
                <a:gd name="T67" fmla="*/ 240 h 392"/>
                <a:gd name="T68" fmla="*/ 115 w 322"/>
                <a:gd name="T69" fmla="*/ 240 h 392"/>
                <a:gd name="T70" fmla="*/ 101 w 322"/>
                <a:gd name="T71" fmla="*/ 242 h 392"/>
                <a:gd name="T72" fmla="*/ 89 w 322"/>
                <a:gd name="T73" fmla="*/ 242 h 392"/>
                <a:gd name="T74" fmla="*/ 76 w 322"/>
                <a:gd name="T75" fmla="*/ 274 h 392"/>
                <a:gd name="T76" fmla="*/ 63 w 322"/>
                <a:gd name="T77" fmla="*/ 310 h 392"/>
                <a:gd name="T78" fmla="*/ 49 w 322"/>
                <a:gd name="T79" fmla="*/ 349 h 392"/>
                <a:gd name="T80" fmla="*/ 35 w 322"/>
                <a:gd name="T81" fmla="*/ 392 h 392"/>
                <a:gd name="T82" fmla="*/ 26 w 322"/>
                <a:gd name="T83" fmla="*/ 390 h 392"/>
                <a:gd name="T84" fmla="*/ 17 w 322"/>
                <a:gd name="T85" fmla="*/ 389 h 392"/>
                <a:gd name="T86" fmla="*/ 10 w 322"/>
                <a:gd name="T87" fmla="*/ 390 h 392"/>
                <a:gd name="T88" fmla="*/ 0 w 322"/>
                <a:gd name="T89" fmla="*/ 392 h 392"/>
                <a:gd name="T90" fmla="*/ 22 w 322"/>
                <a:gd name="T91" fmla="*/ 338 h 392"/>
                <a:gd name="T92" fmla="*/ 45 w 322"/>
                <a:gd name="T93" fmla="*/ 285 h 392"/>
                <a:gd name="T94" fmla="*/ 67 w 322"/>
                <a:gd name="T95" fmla="*/ 234 h 392"/>
                <a:gd name="T96" fmla="*/ 87 w 322"/>
                <a:gd name="T97" fmla="*/ 185 h 392"/>
                <a:gd name="T98" fmla="*/ 107 w 322"/>
                <a:gd name="T99" fmla="*/ 137 h 392"/>
                <a:gd name="T100" fmla="*/ 126 w 322"/>
                <a:gd name="T101" fmla="*/ 90 h 392"/>
                <a:gd name="T102" fmla="*/ 144 w 322"/>
                <a:gd name="T103" fmla="*/ 45 h 392"/>
                <a:gd name="T104" fmla="*/ 161 w 322"/>
                <a:gd name="T105" fmla="*/ 0 h 392"/>
                <a:gd name="T106" fmla="*/ 171 w 322"/>
                <a:gd name="T107" fmla="*/ 0 h 392"/>
                <a:gd name="T108" fmla="*/ 190 w 322"/>
                <a:gd name="T109" fmla="*/ 50 h 392"/>
                <a:gd name="T110" fmla="*/ 208 w 322"/>
                <a:gd name="T111" fmla="*/ 99 h 392"/>
                <a:gd name="T112" fmla="*/ 227 w 322"/>
                <a:gd name="T113" fmla="*/ 147 h 392"/>
                <a:gd name="T114" fmla="*/ 246 w 322"/>
                <a:gd name="T115" fmla="*/ 197 h 392"/>
                <a:gd name="T116" fmla="*/ 264 w 322"/>
                <a:gd name="T117" fmla="*/ 246 h 392"/>
                <a:gd name="T118" fmla="*/ 284 w 322"/>
                <a:gd name="T119" fmla="*/ 295 h 392"/>
                <a:gd name="T120" fmla="*/ 303 w 322"/>
                <a:gd name="T121" fmla="*/ 343 h 392"/>
                <a:gd name="T122" fmla="*/ 322 w 322"/>
                <a:gd name="T123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2" h="392">
                  <a:moveTo>
                    <a:pt x="207" y="217"/>
                  </a:moveTo>
                  <a:lnTo>
                    <a:pt x="198" y="192"/>
                  </a:lnTo>
                  <a:lnTo>
                    <a:pt x="193" y="178"/>
                  </a:lnTo>
                  <a:lnTo>
                    <a:pt x="183" y="154"/>
                  </a:lnTo>
                  <a:lnTo>
                    <a:pt x="170" y="120"/>
                  </a:lnTo>
                  <a:lnTo>
                    <a:pt x="153" y="77"/>
                  </a:lnTo>
                  <a:lnTo>
                    <a:pt x="98" y="217"/>
                  </a:lnTo>
                  <a:lnTo>
                    <a:pt x="103" y="217"/>
                  </a:lnTo>
                  <a:lnTo>
                    <a:pt x="114" y="217"/>
                  </a:lnTo>
                  <a:lnTo>
                    <a:pt x="126" y="218"/>
                  </a:lnTo>
                  <a:lnTo>
                    <a:pt x="137" y="218"/>
                  </a:lnTo>
                  <a:lnTo>
                    <a:pt x="142" y="218"/>
                  </a:lnTo>
                  <a:lnTo>
                    <a:pt x="149" y="218"/>
                  </a:lnTo>
                  <a:lnTo>
                    <a:pt x="158" y="218"/>
                  </a:lnTo>
                  <a:lnTo>
                    <a:pt x="168" y="217"/>
                  </a:lnTo>
                  <a:lnTo>
                    <a:pt x="179" y="217"/>
                  </a:lnTo>
                  <a:lnTo>
                    <a:pt x="190" y="217"/>
                  </a:lnTo>
                  <a:lnTo>
                    <a:pt x="199" y="217"/>
                  </a:lnTo>
                  <a:lnTo>
                    <a:pt x="207" y="217"/>
                  </a:lnTo>
                  <a:close/>
                  <a:moveTo>
                    <a:pt x="322" y="392"/>
                  </a:moveTo>
                  <a:lnTo>
                    <a:pt x="309" y="390"/>
                  </a:lnTo>
                  <a:lnTo>
                    <a:pt x="297" y="389"/>
                  </a:lnTo>
                  <a:lnTo>
                    <a:pt x="284" y="390"/>
                  </a:lnTo>
                  <a:lnTo>
                    <a:pt x="270" y="392"/>
                  </a:lnTo>
                  <a:lnTo>
                    <a:pt x="260" y="361"/>
                  </a:lnTo>
                  <a:lnTo>
                    <a:pt x="250" y="328"/>
                  </a:lnTo>
                  <a:lnTo>
                    <a:pt x="238" y="297"/>
                  </a:lnTo>
                  <a:lnTo>
                    <a:pt x="226" y="264"/>
                  </a:lnTo>
                  <a:lnTo>
                    <a:pt x="217" y="242"/>
                  </a:lnTo>
                  <a:lnTo>
                    <a:pt x="205" y="242"/>
                  </a:lnTo>
                  <a:lnTo>
                    <a:pt x="190" y="240"/>
                  </a:lnTo>
                  <a:lnTo>
                    <a:pt x="173" y="240"/>
                  </a:lnTo>
                  <a:lnTo>
                    <a:pt x="153" y="240"/>
                  </a:lnTo>
                  <a:lnTo>
                    <a:pt x="133" y="240"/>
                  </a:lnTo>
                  <a:lnTo>
                    <a:pt x="115" y="240"/>
                  </a:lnTo>
                  <a:lnTo>
                    <a:pt x="101" y="242"/>
                  </a:lnTo>
                  <a:lnTo>
                    <a:pt x="89" y="242"/>
                  </a:lnTo>
                  <a:lnTo>
                    <a:pt x="76" y="274"/>
                  </a:lnTo>
                  <a:lnTo>
                    <a:pt x="63" y="310"/>
                  </a:lnTo>
                  <a:lnTo>
                    <a:pt x="49" y="349"/>
                  </a:lnTo>
                  <a:lnTo>
                    <a:pt x="35" y="392"/>
                  </a:lnTo>
                  <a:lnTo>
                    <a:pt x="26" y="390"/>
                  </a:lnTo>
                  <a:lnTo>
                    <a:pt x="17" y="389"/>
                  </a:lnTo>
                  <a:lnTo>
                    <a:pt x="10" y="390"/>
                  </a:lnTo>
                  <a:lnTo>
                    <a:pt x="0" y="392"/>
                  </a:lnTo>
                  <a:lnTo>
                    <a:pt x="22" y="338"/>
                  </a:lnTo>
                  <a:lnTo>
                    <a:pt x="45" y="285"/>
                  </a:lnTo>
                  <a:lnTo>
                    <a:pt x="67" y="234"/>
                  </a:lnTo>
                  <a:lnTo>
                    <a:pt x="87" y="185"/>
                  </a:lnTo>
                  <a:lnTo>
                    <a:pt x="107" y="137"/>
                  </a:lnTo>
                  <a:lnTo>
                    <a:pt x="126" y="90"/>
                  </a:lnTo>
                  <a:lnTo>
                    <a:pt x="144" y="45"/>
                  </a:lnTo>
                  <a:lnTo>
                    <a:pt x="161" y="0"/>
                  </a:lnTo>
                  <a:lnTo>
                    <a:pt x="171" y="0"/>
                  </a:lnTo>
                  <a:lnTo>
                    <a:pt x="190" y="50"/>
                  </a:lnTo>
                  <a:lnTo>
                    <a:pt x="208" y="99"/>
                  </a:lnTo>
                  <a:lnTo>
                    <a:pt x="227" y="147"/>
                  </a:lnTo>
                  <a:lnTo>
                    <a:pt x="246" y="197"/>
                  </a:lnTo>
                  <a:lnTo>
                    <a:pt x="264" y="246"/>
                  </a:lnTo>
                  <a:lnTo>
                    <a:pt x="284" y="295"/>
                  </a:lnTo>
                  <a:lnTo>
                    <a:pt x="303" y="343"/>
                  </a:lnTo>
                  <a:lnTo>
                    <a:pt x="322" y="39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0" name="Freeform 21">
              <a:extLst>
                <a:ext uri="{FF2B5EF4-FFF2-40B4-BE49-F238E27FC236}">
                  <a16:creationId xmlns:a16="http://schemas.microsoft.com/office/drawing/2014/main" id="{D77A5190-9604-7B91-C94D-D91A0E2081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12588" y="6457950"/>
              <a:ext cx="53975" cy="47625"/>
            </a:xfrm>
            <a:custGeom>
              <a:avLst/>
              <a:gdLst>
                <a:gd name="T0" fmla="*/ 398 w 410"/>
                <a:gd name="T1" fmla="*/ 390 h 392"/>
                <a:gd name="T2" fmla="*/ 376 w 410"/>
                <a:gd name="T3" fmla="*/ 390 h 392"/>
                <a:gd name="T4" fmla="*/ 360 w 410"/>
                <a:gd name="T5" fmla="*/ 342 h 392"/>
                <a:gd name="T6" fmla="*/ 353 w 410"/>
                <a:gd name="T7" fmla="*/ 255 h 392"/>
                <a:gd name="T8" fmla="*/ 347 w 410"/>
                <a:gd name="T9" fmla="*/ 184 h 392"/>
                <a:gd name="T10" fmla="*/ 340 w 410"/>
                <a:gd name="T11" fmla="*/ 131 h 392"/>
                <a:gd name="T12" fmla="*/ 312 w 410"/>
                <a:gd name="T13" fmla="*/ 156 h 392"/>
                <a:gd name="T14" fmla="*/ 270 w 410"/>
                <a:gd name="T15" fmla="*/ 237 h 392"/>
                <a:gd name="T16" fmla="*/ 237 w 410"/>
                <a:gd name="T17" fmla="*/ 308 h 392"/>
                <a:gd name="T18" fmla="*/ 212 w 410"/>
                <a:gd name="T19" fmla="*/ 366 h 392"/>
                <a:gd name="T20" fmla="*/ 196 w 410"/>
                <a:gd name="T21" fmla="*/ 392 h 392"/>
                <a:gd name="T22" fmla="*/ 178 w 410"/>
                <a:gd name="T23" fmla="*/ 342 h 392"/>
                <a:gd name="T24" fmla="*/ 147 w 410"/>
                <a:gd name="T25" fmla="*/ 274 h 392"/>
                <a:gd name="T26" fmla="*/ 60 w 410"/>
                <a:gd name="T27" fmla="*/ 157 h 392"/>
                <a:gd name="T28" fmla="*/ 50 w 410"/>
                <a:gd name="T29" fmla="*/ 238 h 392"/>
                <a:gd name="T30" fmla="*/ 44 w 410"/>
                <a:gd name="T31" fmla="*/ 309 h 392"/>
                <a:gd name="T32" fmla="*/ 41 w 410"/>
                <a:gd name="T33" fmla="*/ 367 h 392"/>
                <a:gd name="T34" fmla="*/ 30 w 410"/>
                <a:gd name="T35" fmla="*/ 390 h 392"/>
                <a:gd name="T36" fmla="*/ 11 w 410"/>
                <a:gd name="T37" fmla="*/ 390 h 392"/>
                <a:gd name="T38" fmla="*/ 5 w 410"/>
                <a:gd name="T39" fmla="*/ 367 h 392"/>
                <a:gd name="T40" fmla="*/ 16 w 410"/>
                <a:gd name="T41" fmla="*/ 296 h 392"/>
                <a:gd name="T42" fmla="*/ 29 w 410"/>
                <a:gd name="T43" fmla="*/ 198 h 392"/>
                <a:gd name="T44" fmla="*/ 45 w 410"/>
                <a:gd name="T45" fmla="*/ 73 h 392"/>
                <a:gd name="T46" fmla="*/ 62 w 410"/>
                <a:gd name="T47" fmla="*/ 0 h 392"/>
                <a:gd name="T48" fmla="*/ 104 w 410"/>
                <a:gd name="T49" fmla="*/ 90 h 392"/>
                <a:gd name="T50" fmla="*/ 142 w 410"/>
                <a:gd name="T51" fmla="*/ 171 h 392"/>
                <a:gd name="T52" fmla="*/ 177 w 410"/>
                <a:gd name="T53" fmla="*/ 243 h 392"/>
                <a:gd name="T54" fmla="*/ 209 w 410"/>
                <a:gd name="T55" fmla="*/ 306 h 392"/>
                <a:gd name="T56" fmla="*/ 243 w 410"/>
                <a:gd name="T57" fmla="*/ 239 h 392"/>
                <a:gd name="T58" fmla="*/ 280 w 410"/>
                <a:gd name="T59" fmla="*/ 166 h 392"/>
                <a:gd name="T60" fmla="*/ 320 w 410"/>
                <a:gd name="T61" fmla="*/ 86 h 392"/>
                <a:gd name="T62" fmla="*/ 363 w 410"/>
                <a:gd name="T63" fmla="*/ 0 h 392"/>
                <a:gd name="T64" fmla="*/ 373 w 410"/>
                <a:gd name="T65" fmla="*/ 38 h 392"/>
                <a:gd name="T66" fmla="*/ 381 w 410"/>
                <a:gd name="T67" fmla="*/ 123 h 392"/>
                <a:gd name="T68" fmla="*/ 392 w 410"/>
                <a:gd name="T69" fmla="*/ 220 h 392"/>
                <a:gd name="T70" fmla="*/ 404 w 410"/>
                <a:gd name="T71" fmla="*/ 33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0" h="392">
                  <a:moveTo>
                    <a:pt x="410" y="392"/>
                  </a:moveTo>
                  <a:lnTo>
                    <a:pt x="398" y="390"/>
                  </a:lnTo>
                  <a:lnTo>
                    <a:pt x="387" y="389"/>
                  </a:lnTo>
                  <a:lnTo>
                    <a:pt x="376" y="390"/>
                  </a:lnTo>
                  <a:lnTo>
                    <a:pt x="364" y="392"/>
                  </a:lnTo>
                  <a:lnTo>
                    <a:pt x="360" y="342"/>
                  </a:lnTo>
                  <a:lnTo>
                    <a:pt x="357" y="296"/>
                  </a:lnTo>
                  <a:lnTo>
                    <a:pt x="353" y="255"/>
                  </a:lnTo>
                  <a:lnTo>
                    <a:pt x="350" y="217"/>
                  </a:lnTo>
                  <a:lnTo>
                    <a:pt x="347" y="184"/>
                  </a:lnTo>
                  <a:lnTo>
                    <a:pt x="343" y="155"/>
                  </a:lnTo>
                  <a:lnTo>
                    <a:pt x="340" y="131"/>
                  </a:lnTo>
                  <a:lnTo>
                    <a:pt x="337" y="112"/>
                  </a:lnTo>
                  <a:lnTo>
                    <a:pt x="312" y="156"/>
                  </a:lnTo>
                  <a:lnTo>
                    <a:pt x="290" y="198"/>
                  </a:lnTo>
                  <a:lnTo>
                    <a:pt x="270" y="237"/>
                  </a:lnTo>
                  <a:lnTo>
                    <a:pt x="252" y="274"/>
                  </a:lnTo>
                  <a:lnTo>
                    <a:pt x="237" y="308"/>
                  </a:lnTo>
                  <a:lnTo>
                    <a:pt x="223" y="338"/>
                  </a:lnTo>
                  <a:lnTo>
                    <a:pt x="212" y="366"/>
                  </a:lnTo>
                  <a:lnTo>
                    <a:pt x="203" y="392"/>
                  </a:lnTo>
                  <a:lnTo>
                    <a:pt x="196" y="392"/>
                  </a:lnTo>
                  <a:lnTo>
                    <a:pt x="189" y="369"/>
                  </a:lnTo>
                  <a:lnTo>
                    <a:pt x="178" y="342"/>
                  </a:lnTo>
                  <a:lnTo>
                    <a:pt x="164" y="310"/>
                  </a:lnTo>
                  <a:lnTo>
                    <a:pt x="147" y="274"/>
                  </a:lnTo>
                  <a:lnTo>
                    <a:pt x="66" y="112"/>
                  </a:lnTo>
                  <a:lnTo>
                    <a:pt x="60" y="157"/>
                  </a:lnTo>
                  <a:lnTo>
                    <a:pt x="55" y="199"/>
                  </a:lnTo>
                  <a:lnTo>
                    <a:pt x="50" y="238"/>
                  </a:lnTo>
                  <a:lnTo>
                    <a:pt x="47" y="275"/>
                  </a:lnTo>
                  <a:lnTo>
                    <a:pt x="44" y="309"/>
                  </a:lnTo>
                  <a:lnTo>
                    <a:pt x="42" y="340"/>
                  </a:lnTo>
                  <a:lnTo>
                    <a:pt x="41" y="367"/>
                  </a:lnTo>
                  <a:lnTo>
                    <a:pt x="40" y="392"/>
                  </a:lnTo>
                  <a:lnTo>
                    <a:pt x="30" y="390"/>
                  </a:lnTo>
                  <a:lnTo>
                    <a:pt x="21" y="389"/>
                  </a:lnTo>
                  <a:lnTo>
                    <a:pt x="11" y="390"/>
                  </a:lnTo>
                  <a:lnTo>
                    <a:pt x="0" y="392"/>
                  </a:lnTo>
                  <a:lnTo>
                    <a:pt x="5" y="367"/>
                  </a:lnTo>
                  <a:lnTo>
                    <a:pt x="10" y="335"/>
                  </a:lnTo>
                  <a:lnTo>
                    <a:pt x="16" y="296"/>
                  </a:lnTo>
                  <a:lnTo>
                    <a:pt x="22" y="250"/>
                  </a:lnTo>
                  <a:lnTo>
                    <a:pt x="29" y="198"/>
                  </a:lnTo>
                  <a:lnTo>
                    <a:pt x="37" y="139"/>
                  </a:lnTo>
                  <a:lnTo>
                    <a:pt x="45" y="73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84" y="47"/>
                  </a:lnTo>
                  <a:lnTo>
                    <a:pt x="104" y="90"/>
                  </a:lnTo>
                  <a:lnTo>
                    <a:pt x="123" y="131"/>
                  </a:lnTo>
                  <a:lnTo>
                    <a:pt x="142" y="171"/>
                  </a:lnTo>
                  <a:lnTo>
                    <a:pt x="160" y="208"/>
                  </a:lnTo>
                  <a:lnTo>
                    <a:pt x="177" y="243"/>
                  </a:lnTo>
                  <a:lnTo>
                    <a:pt x="193" y="275"/>
                  </a:lnTo>
                  <a:lnTo>
                    <a:pt x="209" y="306"/>
                  </a:lnTo>
                  <a:lnTo>
                    <a:pt x="226" y="273"/>
                  </a:lnTo>
                  <a:lnTo>
                    <a:pt x="243" y="239"/>
                  </a:lnTo>
                  <a:lnTo>
                    <a:pt x="261" y="203"/>
                  </a:lnTo>
                  <a:lnTo>
                    <a:pt x="280" y="166"/>
                  </a:lnTo>
                  <a:lnTo>
                    <a:pt x="300" y="127"/>
                  </a:lnTo>
                  <a:lnTo>
                    <a:pt x="320" y="86"/>
                  </a:lnTo>
                  <a:lnTo>
                    <a:pt x="341" y="44"/>
                  </a:lnTo>
                  <a:lnTo>
                    <a:pt x="363" y="0"/>
                  </a:lnTo>
                  <a:lnTo>
                    <a:pt x="369" y="0"/>
                  </a:lnTo>
                  <a:lnTo>
                    <a:pt x="373" y="38"/>
                  </a:lnTo>
                  <a:lnTo>
                    <a:pt x="377" y="78"/>
                  </a:lnTo>
                  <a:lnTo>
                    <a:pt x="381" y="123"/>
                  </a:lnTo>
                  <a:lnTo>
                    <a:pt x="386" y="169"/>
                  </a:lnTo>
                  <a:lnTo>
                    <a:pt x="392" y="220"/>
                  </a:lnTo>
                  <a:lnTo>
                    <a:pt x="397" y="274"/>
                  </a:lnTo>
                  <a:lnTo>
                    <a:pt x="404" y="331"/>
                  </a:lnTo>
                  <a:lnTo>
                    <a:pt x="410" y="39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1" name="Freeform 22">
              <a:extLst>
                <a:ext uri="{FF2B5EF4-FFF2-40B4-BE49-F238E27FC236}">
                  <a16:creationId xmlns:a16="http://schemas.microsoft.com/office/drawing/2014/main" id="{748847F2-5DD8-DBB9-6A03-FE1E5C05537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874501" y="6457950"/>
              <a:ext cx="50800" cy="49213"/>
            </a:xfrm>
            <a:custGeom>
              <a:avLst/>
              <a:gdLst>
                <a:gd name="T0" fmla="*/ 330 w 384"/>
                <a:gd name="T1" fmla="*/ 158 h 398"/>
                <a:gd name="T2" fmla="*/ 318 w 384"/>
                <a:gd name="T3" fmla="*/ 106 h 398"/>
                <a:gd name="T4" fmla="*/ 296 w 384"/>
                <a:gd name="T5" fmla="*/ 66 h 398"/>
                <a:gd name="T6" fmla="*/ 265 w 384"/>
                <a:gd name="T7" fmla="*/ 39 h 398"/>
                <a:gd name="T8" fmla="*/ 224 w 384"/>
                <a:gd name="T9" fmla="*/ 24 h 398"/>
                <a:gd name="T10" fmla="*/ 176 w 384"/>
                <a:gd name="T11" fmla="*/ 22 h 398"/>
                <a:gd name="T12" fmla="*/ 133 w 384"/>
                <a:gd name="T13" fmla="*/ 33 h 398"/>
                <a:gd name="T14" fmla="*/ 98 w 384"/>
                <a:gd name="T15" fmla="*/ 58 h 398"/>
                <a:gd name="T16" fmla="*/ 73 w 384"/>
                <a:gd name="T17" fmla="*/ 94 h 398"/>
                <a:gd name="T18" fmla="*/ 57 w 384"/>
                <a:gd name="T19" fmla="*/ 142 h 398"/>
                <a:gd name="T20" fmla="*/ 52 w 384"/>
                <a:gd name="T21" fmla="*/ 202 h 398"/>
                <a:gd name="T22" fmla="*/ 57 w 384"/>
                <a:gd name="T23" fmla="*/ 260 h 398"/>
                <a:gd name="T24" fmla="*/ 73 w 384"/>
                <a:gd name="T25" fmla="*/ 307 h 398"/>
                <a:gd name="T26" fmla="*/ 98 w 384"/>
                <a:gd name="T27" fmla="*/ 342 h 398"/>
                <a:gd name="T28" fmla="*/ 132 w 384"/>
                <a:gd name="T29" fmla="*/ 366 h 398"/>
                <a:gd name="T30" fmla="*/ 176 w 384"/>
                <a:gd name="T31" fmla="*/ 377 h 398"/>
                <a:gd name="T32" fmla="*/ 224 w 384"/>
                <a:gd name="T33" fmla="*/ 375 h 398"/>
                <a:gd name="T34" fmla="*/ 264 w 384"/>
                <a:gd name="T35" fmla="*/ 360 h 398"/>
                <a:gd name="T36" fmla="*/ 296 w 384"/>
                <a:gd name="T37" fmla="*/ 331 h 398"/>
                <a:gd name="T38" fmla="*/ 318 w 384"/>
                <a:gd name="T39" fmla="*/ 291 h 398"/>
                <a:gd name="T40" fmla="*/ 330 w 384"/>
                <a:gd name="T41" fmla="*/ 239 h 398"/>
                <a:gd name="T42" fmla="*/ 384 w 384"/>
                <a:gd name="T43" fmla="*/ 199 h 398"/>
                <a:gd name="T44" fmla="*/ 376 w 384"/>
                <a:gd name="T45" fmla="*/ 262 h 398"/>
                <a:gd name="T46" fmla="*/ 354 w 384"/>
                <a:gd name="T47" fmla="*/ 314 h 398"/>
                <a:gd name="T48" fmla="*/ 317 w 384"/>
                <a:gd name="T49" fmla="*/ 357 h 398"/>
                <a:gd name="T50" fmla="*/ 270 w 384"/>
                <a:gd name="T51" fmla="*/ 386 h 398"/>
                <a:gd name="T52" fmla="*/ 213 w 384"/>
                <a:gd name="T53" fmla="*/ 398 h 398"/>
                <a:gd name="T54" fmla="*/ 150 w 384"/>
                <a:gd name="T55" fmla="*/ 395 h 398"/>
                <a:gd name="T56" fmla="*/ 96 w 384"/>
                <a:gd name="T57" fmla="*/ 378 h 398"/>
                <a:gd name="T58" fmla="*/ 52 w 384"/>
                <a:gd name="T59" fmla="*/ 345 h 398"/>
                <a:gd name="T60" fmla="*/ 20 w 384"/>
                <a:gd name="T61" fmla="*/ 300 h 398"/>
                <a:gd name="T62" fmla="*/ 3 w 384"/>
                <a:gd name="T63" fmla="*/ 244 h 398"/>
                <a:gd name="T64" fmla="*/ 1 w 384"/>
                <a:gd name="T65" fmla="*/ 178 h 398"/>
                <a:gd name="T66" fmla="*/ 13 w 384"/>
                <a:gd name="T67" fmla="*/ 118 h 398"/>
                <a:gd name="T68" fmla="*/ 40 w 384"/>
                <a:gd name="T69" fmla="*/ 69 h 398"/>
                <a:gd name="T70" fmla="*/ 81 w 384"/>
                <a:gd name="T71" fmla="*/ 31 h 398"/>
                <a:gd name="T72" fmla="*/ 132 w 384"/>
                <a:gd name="T73" fmla="*/ 8 h 398"/>
                <a:gd name="T74" fmla="*/ 192 w 384"/>
                <a:gd name="T75" fmla="*/ 0 h 398"/>
                <a:gd name="T76" fmla="*/ 253 w 384"/>
                <a:gd name="T77" fmla="*/ 8 h 398"/>
                <a:gd name="T78" fmla="*/ 304 w 384"/>
                <a:gd name="T79" fmla="*/ 31 h 398"/>
                <a:gd name="T80" fmla="*/ 344 w 384"/>
                <a:gd name="T81" fmla="*/ 69 h 398"/>
                <a:gd name="T82" fmla="*/ 371 w 384"/>
                <a:gd name="T83" fmla="*/ 117 h 398"/>
                <a:gd name="T84" fmla="*/ 383 w 384"/>
                <a:gd name="T85" fmla="*/ 17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4" h="398">
                  <a:moveTo>
                    <a:pt x="332" y="199"/>
                  </a:moveTo>
                  <a:lnTo>
                    <a:pt x="332" y="179"/>
                  </a:lnTo>
                  <a:lnTo>
                    <a:pt x="330" y="158"/>
                  </a:lnTo>
                  <a:lnTo>
                    <a:pt x="327" y="140"/>
                  </a:lnTo>
                  <a:lnTo>
                    <a:pt x="323" y="123"/>
                  </a:lnTo>
                  <a:lnTo>
                    <a:pt x="318" y="106"/>
                  </a:lnTo>
                  <a:lnTo>
                    <a:pt x="312" y="92"/>
                  </a:lnTo>
                  <a:lnTo>
                    <a:pt x="305" y="79"/>
                  </a:lnTo>
                  <a:lnTo>
                    <a:pt x="296" y="66"/>
                  </a:lnTo>
                  <a:lnTo>
                    <a:pt x="287" y="57"/>
                  </a:lnTo>
                  <a:lnTo>
                    <a:pt x="276" y="47"/>
                  </a:lnTo>
                  <a:lnTo>
                    <a:pt x="265" y="39"/>
                  </a:lnTo>
                  <a:lnTo>
                    <a:pt x="252" y="33"/>
                  </a:lnTo>
                  <a:lnTo>
                    <a:pt x="239" y="27"/>
                  </a:lnTo>
                  <a:lnTo>
                    <a:pt x="224" y="24"/>
                  </a:lnTo>
                  <a:lnTo>
                    <a:pt x="209" y="22"/>
                  </a:lnTo>
                  <a:lnTo>
                    <a:pt x="192" y="21"/>
                  </a:lnTo>
                  <a:lnTo>
                    <a:pt x="176" y="22"/>
                  </a:lnTo>
                  <a:lnTo>
                    <a:pt x="161" y="24"/>
                  </a:lnTo>
                  <a:lnTo>
                    <a:pt x="146" y="27"/>
                  </a:lnTo>
                  <a:lnTo>
                    <a:pt x="133" y="33"/>
                  </a:lnTo>
                  <a:lnTo>
                    <a:pt x="120" y="39"/>
                  </a:lnTo>
                  <a:lnTo>
                    <a:pt x="109" y="48"/>
                  </a:lnTo>
                  <a:lnTo>
                    <a:pt x="98" y="58"/>
                  </a:lnTo>
                  <a:lnTo>
                    <a:pt x="89" y="69"/>
                  </a:lnTo>
                  <a:lnTo>
                    <a:pt x="80" y="80"/>
                  </a:lnTo>
                  <a:lnTo>
                    <a:pt x="73" y="94"/>
                  </a:lnTo>
                  <a:lnTo>
                    <a:pt x="67" y="109"/>
                  </a:lnTo>
                  <a:lnTo>
                    <a:pt x="61" y="125"/>
                  </a:lnTo>
                  <a:lnTo>
                    <a:pt x="57" y="142"/>
                  </a:lnTo>
                  <a:lnTo>
                    <a:pt x="55" y="160"/>
                  </a:lnTo>
                  <a:lnTo>
                    <a:pt x="53" y="181"/>
                  </a:lnTo>
                  <a:lnTo>
                    <a:pt x="52" y="202"/>
                  </a:lnTo>
                  <a:lnTo>
                    <a:pt x="53" y="222"/>
                  </a:lnTo>
                  <a:lnTo>
                    <a:pt x="55" y="242"/>
                  </a:lnTo>
                  <a:lnTo>
                    <a:pt x="57" y="260"/>
                  </a:lnTo>
                  <a:lnTo>
                    <a:pt x="61" y="276"/>
                  </a:lnTo>
                  <a:lnTo>
                    <a:pt x="66" y="292"/>
                  </a:lnTo>
                  <a:lnTo>
                    <a:pt x="73" y="307"/>
                  </a:lnTo>
                  <a:lnTo>
                    <a:pt x="80" y="320"/>
                  </a:lnTo>
                  <a:lnTo>
                    <a:pt x="88" y="332"/>
                  </a:lnTo>
                  <a:lnTo>
                    <a:pt x="98" y="342"/>
                  </a:lnTo>
                  <a:lnTo>
                    <a:pt x="108" y="352"/>
                  </a:lnTo>
                  <a:lnTo>
                    <a:pt x="120" y="360"/>
                  </a:lnTo>
                  <a:lnTo>
                    <a:pt x="132" y="366"/>
                  </a:lnTo>
                  <a:lnTo>
                    <a:pt x="146" y="371"/>
                  </a:lnTo>
                  <a:lnTo>
                    <a:pt x="160" y="375"/>
                  </a:lnTo>
                  <a:lnTo>
                    <a:pt x="176" y="377"/>
                  </a:lnTo>
                  <a:lnTo>
                    <a:pt x="192" y="378"/>
                  </a:lnTo>
                  <a:lnTo>
                    <a:pt x="208" y="377"/>
                  </a:lnTo>
                  <a:lnTo>
                    <a:pt x="224" y="375"/>
                  </a:lnTo>
                  <a:lnTo>
                    <a:pt x="238" y="371"/>
                  </a:lnTo>
                  <a:lnTo>
                    <a:pt x="252" y="366"/>
                  </a:lnTo>
                  <a:lnTo>
                    <a:pt x="264" y="360"/>
                  </a:lnTo>
                  <a:lnTo>
                    <a:pt x="276" y="352"/>
                  </a:lnTo>
                  <a:lnTo>
                    <a:pt x="286" y="342"/>
                  </a:lnTo>
                  <a:lnTo>
                    <a:pt x="296" y="331"/>
                  </a:lnTo>
                  <a:lnTo>
                    <a:pt x="304" y="320"/>
                  </a:lnTo>
                  <a:lnTo>
                    <a:pt x="312" y="305"/>
                  </a:lnTo>
                  <a:lnTo>
                    <a:pt x="318" y="291"/>
                  </a:lnTo>
                  <a:lnTo>
                    <a:pt x="323" y="275"/>
                  </a:lnTo>
                  <a:lnTo>
                    <a:pt x="327" y="258"/>
                  </a:lnTo>
                  <a:lnTo>
                    <a:pt x="330" y="239"/>
                  </a:lnTo>
                  <a:lnTo>
                    <a:pt x="332" y="220"/>
                  </a:lnTo>
                  <a:lnTo>
                    <a:pt x="332" y="199"/>
                  </a:lnTo>
                  <a:close/>
                  <a:moveTo>
                    <a:pt x="384" y="199"/>
                  </a:moveTo>
                  <a:lnTo>
                    <a:pt x="383" y="221"/>
                  </a:lnTo>
                  <a:lnTo>
                    <a:pt x="380" y="243"/>
                  </a:lnTo>
                  <a:lnTo>
                    <a:pt x="376" y="262"/>
                  </a:lnTo>
                  <a:lnTo>
                    <a:pt x="370" y="281"/>
                  </a:lnTo>
                  <a:lnTo>
                    <a:pt x="363" y="298"/>
                  </a:lnTo>
                  <a:lnTo>
                    <a:pt x="354" y="314"/>
                  </a:lnTo>
                  <a:lnTo>
                    <a:pt x="343" y="329"/>
                  </a:lnTo>
                  <a:lnTo>
                    <a:pt x="331" y="344"/>
                  </a:lnTo>
                  <a:lnTo>
                    <a:pt x="317" y="357"/>
                  </a:lnTo>
                  <a:lnTo>
                    <a:pt x="303" y="368"/>
                  </a:lnTo>
                  <a:lnTo>
                    <a:pt x="287" y="378"/>
                  </a:lnTo>
                  <a:lnTo>
                    <a:pt x="270" y="386"/>
                  </a:lnTo>
                  <a:lnTo>
                    <a:pt x="252" y="391"/>
                  </a:lnTo>
                  <a:lnTo>
                    <a:pt x="233" y="395"/>
                  </a:lnTo>
                  <a:lnTo>
                    <a:pt x="213" y="398"/>
                  </a:lnTo>
                  <a:lnTo>
                    <a:pt x="192" y="398"/>
                  </a:lnTo>
                  <a:lnTo>
                    <a:pt x="171" y="398"/>
                  </a:lnTo>
                  <a:lnTo>
                    <a:pt x="150" y="395"/>
                  </a:lnTo>
                  <a:lnTo>
                    <a:pt x="131" y="391"/>
                  </a:lnTo>
                  <a:lnTo>
                    <a:pt x="113" y="386"/>
                  </a:lnTo>
                  <a:lnTo>
                    <a:pt x="96" y="378"/>
                  </a:lnTo>
                  <a:lnTo>
                    <a:pt x="80" y="369"/>
                  </a:lnTo>
                  <a:lnTo>
                    <a:pt x="65" y="358"/>
                  </a:lnTo>
                  <a:lnTo>
                    <a:pt x="52" y="345"/>
                  </a:lnTo>
                  <a:lnTo>
                    <a:pt x="40" y="331"/>
                  </a:lnTo>
                  <a:lnTo>
                    <a:pt x="29" y="316"/>
                  </a:lnTo>
                  <a:lnTo>
                    <a:pt x="20" y="300"/>
                  </a:lnTo>
                  <a:lnTo>
                    <a:pt x="13" y="283"/>
                  </a:lnTo>
                  <a:lnTo>
                    <a:pt x="8" y="263"/>
                  </a:lnTo>
                  <a:lnTo>
                    <a:pt x="3" y="244"/>
                  </a:lnTo>
                  <a:lnTo>
                    <a:pt x="1" y="222"/>
                  </a:lnTo>
                  <a:lnTo>
                    <a:pt x="0" y="199"/>
                  </a:lnTo>
                  <a:lnTo>
                    <a:pt x="1" y="178"/>
                  </a:lnTo>
                  <a:lnTo>
                    <a:pt x="4" y="156"/>
                  </a:lnTo>
                  <a:lnTo>
                    <a:pt x="8" y="137"/>
                  </a:lnTo>
                  <a:lnTo>
                    <a:pt x="13" y="118"/>
                  </a:lnTo>
                  <a:lnTo>
                    <a:pt x="21" y="100"/>
                  </a:lnTo>
                  <a:lnTo>
                    <a:pt x="30" y="84"/>
                  </a:lnTo>
                  <a:lnTo>
                    <a:pt x="40" y="69"/>
                  </a:lnTo>
                  <a:lnTo>
                    <a:pt x="53" y="54"/>
                  </a:lnTo>
                  <a:lnTo>
                    <a:pt x="66" y="41"/>
                  </a:lnTo>
                  <a:lnTo>
                    <a:pt x="81" y="31"/>
                  </a:lnTo>
                  <a:lnTo>
                    <a:pt x="97" y="21"/>
                  </a:lnTo>
                  <a:lnTo>
                    <a:pt x="114" y="13"/>
                  </a:lnTo>
                  <a:lnTo>
                    <a:pt x="132" y="8"/>
                  </a:lnTo>
                  <a:lnTo>
                    <a:pt x="151" y="4"/>
                  </a:lnTo>
                  <a:lnTo>
                    <a:pt x="171" y="0"/>
                  </a:lnTo>
                  <a:lnTo>
                    <a:pt x="192" y="0"/>
                  </a:lnTo>
                  <a:lnTo>
                    <a:pt x="214" y="0"/>
                  </a:lnTo>
                  <a:lnTo>
                    <a:pt x="234" y="4"/>
                  </a:lnTo>
                  <a:lnTo>
                    <a:pt x="253" y="8"/>
                  </a:lnTo>
                  <a:lnTo>
                    <a:pt x="271" y="13"/>
                  </a:lnTo>
                  <a:lnTo>
                    <a:pt x="288" y="21"/>
                  </a:lnTo>
                  <a:lnTo>
                    <a:pt x="304" y="31"/>
                  </a:lnTo>
                  <a:lnTo>
                    <a:pt x="319" y="41"/>
                  </a:lnTo>
                  <a:lnTo>
                    <a:pt x="332" y="54"/>
                  </a:lnTo>
                  <a:lnTo>
                    <a:pt x="344" y="69"/>
                  </a:lnTo>
                  <a:lnTo>
                    <a:pt x="355" y="84"/>
                  </a:lnTo>
                  <a:lnTo>
                    <a:pt x="363" y="100"/>
                  </a:lnTo>
                  <a:lnTo>
                    <a:pt x="371" y="117"/>
                  </a:lnTo>
                  <a:lnTo>
                    <a:pt x="376" y="137"/>
                  </a:lnTo>
                  <a:lnTo>
                    <a:pt x="380" y="156"/>
                  </a:lnTo>
                  <a:lnTo>
                    <a:pt x="383" y="178"/>
                  </a:lnTo>
                  <a:lnTo>
                    <a:pt x="384" y="199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2" name="Freeform 23">
              <a:extLst>
                <a:ext uri="{FF2B5EF4-FFF2-40B4-BE49-F238E27FC236}">
                  <a16:creationId xmlns:a16="http://schemas.microsoft.com/office/drawing/2014/main" id="{F9BB6350-0AA1-7370-9C00-8E2904C924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933238" y="6457950"/>
              <a:ext cx="34925" cy="47625"/>
            </a:xfrm>
            <a:custGeom>
              <a:avLst/>
              <a:gdLst>
                <a:gd name="T0" fmla="*/ 177 w 259"/>
                <a:gd name="T1" fmla="*/ 79 h 385"/>
                <a:gd name="T2" fmla="*/ 170 w 259"/>
                <a:gd name="T3" fmla="*/ 57 h 385"/>
                <a:gd name="T4" fmla="*/ 156 w 259"/>
                <a:gd name="T5" fmla="*/ 40 h 385"/>
                <a:gd name="T6" fmla="*/ 136 w 259"/>
                <a:gd name="T7" fmla="*/ 28 h 385"/>
                <a:gd name="T8" fmla="*/ 110 w 259"/>
                <a:gd name="T9" fmla="*/ 23 h 385"/>
                <a:gd name="T10" fmla="*/ 81 w 259"/>
                <a:gd name="T11" fmla="*/ 21 h 385"/>
                <a:gd name="T12" fmla="*/ 49 w 259"/>
                <a:gd name="T13" fmla="*/ 23 h 385"/>
                <a:gd name="T14" fmla="*/ 46 w 259"/>
                <a:gd name="T15" fmla="*/ 65 h 385"/>
                <a:gd name="T16" fmla="*/ 53 w 259"/>
                <a:gd name="T17" fmla="*/ 179 h 385"/>
                <a:gd name="T18" fmla="*/ 90 w 259"/>
                <a:gd name="T19" fmla="*/ 178 h 385"/>
                <a:gd name="T20" fmla="*/ 124 w 259"/>
                <a:gd name="T21" fmla="*/ 172 h 385"/>
                <a:gd name="T22" fmla="*/ 150 w 259"/>
                <a:gd name="T23" fmla="*/ 159 h 385"/>
                <a:gd name="T24" fmla="*/ 167 w 259"/>
                <a:gd name="T25" fmla="*/ 140 h 385"/>
                <a:gd name="T26" fmla="*/ 177 w 259"/>
                <a:gd name="T27" fmla="*/ 117 h 385"/>
                <a:gd name="T28" fmla="*/ 259 w 259"/>
                <a:gd name="T29" fmla="*/ 385 h 385"/>
                <a:gd name="T30" fmla="*/ 235 w 259"/>
                <a:gd name="T31" fmla="*/ 383 h 385"/>
                <a:gd name="T32" fmla="*/ 214 w 259"/>
                <a:gd name="T33" fmla="*/ 383 h 385"/>
                <a:gd name="T34" fmla="*/ 178 w 259"/>
                <a:gd name="T35" fmla="*/ 355 h 385"/>
                <a:gd name="T36" fmla="*/ 133 w 259"/>
                <a:gd name="T37" fmla="*/ 288 h 385"/>
                <a:gd name="T38" fmla="*/ 67 w 259"/>
                <a:gd name="T39" fmla="*/ 199 h 385"/>
                <a:gd name="T40" fmla="*/ 52 w 259"/>
                <a:gd name="T41" fmla="*/ 197 h 385"/>
                <a:gd name="T42" fmla="*/ 46 w 259"/>
                <a:gd name="T43" fmla="*/ 318 h 385"/>
                <a:gd name="T44" fmla="*/ 48 w 259"/>
                <a:gd name="T45" fmla="*/ 385 h 385"/>
                <a:gd name="T46" fmla="*/ 13 w 259"/>
                <a:gd name="T47" fmla="*/ 383 h 385"/>
                <a:gd name="T48" fmla="*/ 1 w 259"/>
                <a:gd name="T49" fmla="*/ 348 h 385"/>
                <a:gd name="T50" fmla="*/ 3 w 259"/>
                <a:gd name="T51" fmla="*/ 280 h 385"/>
                <a:gd name="T52" fmla="*/ 3 w 259"/>
                <a:gd name="T53" fmla="*/ 193 h 385"/>
                <a:gd name="T54" fmla="*/ 3 w 259"/>
                <a:gd name="T55" fmla="*/ 109 h 385"/>
                <a:gd name="T56" fmla="*/ 1 w 259"/>
                <a:gd name="T57" fmla="*/ 39 h 385"/>
                <a:gd name="T58" fmla="*/ 16 w 259"/>
                <a:gd name="T59" fmla="*/ 2 h 385"/>
                <a:gd name="T60" fmla="*/ 38 w 259"/>
                <a:gd name="T61" fmla="*/ 2 h 385"/>
                <a:gd name="T62" fmla="*/ 74 w 259"/>
                <a:gd name="T63" fmla="*/ 0 h 385"/>
                <a:gd name="T64" fmla="*/ 107 w 259"/>
                <a:gd name="T65" fmla="*/ 0 h 385"/>
                <a:gd name="T66" fmla="*/ 146 w 259"/>
                <a:gd name="T67" fmla="*/ 3 h 385"/>
                <a:gd name="T68" fmla="*/ 178 w 259"/>
                <a:gd name="T69" fmla="*/ 13 h 385"/>
                <a:gd name="T70" fmla="*/ 201 w 259"/>
                <a:gd name="T71" fmla="*/ 28 h 385"/>
                <a:gd name="T72" fmla="*/ 216 w 259"/>
                <a:gd name="T73" fmla="*/ 51 h 385"/>
                <a:gd name="T74" fmla="*/ 223 w 259"/>
                <a:gd name="T75" fmla="*/ 80 h 385"/>
                <a:gd name="T76" fmla="*/ 222 w 259"/>
                <a:gd name="T77" fmla="*/ 110 h 385"/>
                <a:gd name="T78" fmla="*/ 213 w 259"/>
                <a:gd name="T79" fmla="*/ 135 h 385"/>
                <a:gd name="T80" fmla="*/ 197 w 259"/>
                <a:gd name="T81" fmla="*/ 158 h 385"/>
                <a:gd name="T82" fmla="*/ 173 w 259"/>
                <a:gd name="T83" fmla="*/ 175 h 385"/>
                <a:gd name="T84" fmla="*/ 143 w 259"/>
                <a:gd name="T85" fmla="*/ 189 h 385"/>
                <a:gd name="T86" fmla="*/ 130 w 259"/>
                <a:gd name="T87" fmla="*/ 210 h 385"/>
                <a:gd name="T88" fmla="*/ 173 w 259"/>
                <a:gd name="T89" fmla="*/ 269 h 385"/>
                <a:gd name="T90" fmla="*/ 234 w 259"/>
                <a:gd name="T91" fmla="*/ 352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9" h="385">
                  <a:moveTo>
                    <a:pt x="179" y="97"/>
                  </a:moveTo>
                  <a:lnTo>
                    <a:pt x="178" y="87"/>
                  </a:lnTo>
                  <a:lnTo>
                    <a:pt x="177" y="79"/>
                  </a:lnTo>
                  <a:lnTo>
                    <a:pt x="176" y="71"/>
                  </a:lnTo>
                  <a:lnTo>
                    <a:pt x="173" y="64"/>
                  </a:lnTo>
                  <a:lnTo>
                    <a:pt x="170" y="57"/>
                  </a:lnTo>
                  <a:lnTo>
                    <a:pt x="166" y="51"/>
                  </a:lnTo>
                  <a:lnTo>
                    <a:pt x="162" y="45"/>
                  </a:lnTo>
                  <a:lnTo>
                    <a:pt x="156" y="40"/>
                  </a:lnTo>
                  <a:lnTo>
                    <a:pt x="150" y="35"/>
                  </a:lnTo>
                  <a:lnTo>
                    <a:pt x="144" y="31"/>
                  </a:lnTo>
                  <a:lnTo>
                    <a:pt x="136" y="28"/>
                  </a:lnTo>
                  <a:lnTo>
                    <a:pt x="128" y="26"/>
                  </a:lnTo>
                  <a:lnTo>
                    <a:pt x="120" y="24"/>
                  </a:lnTo>
                  <a:lnTo>
                    <a:pt x="110" y="23"/>
                  </a:lnTo>
                  <a:lnTo>
                    <a:pt x="100" y="21"/>
                  </a:lnTo>
                  <a:lnTo>
                    <a:pt x="89" y="21"/>
                  </a:lnTo>
                  <a:lnTo>
                    <a:pt x="81" y="21"/>
                  </a:lnTo>
                  <a:lnTo>
                    <a:pt x="71" y="21"/>
                  </a:lnTo>
                  <a:lnTo>
                    <a:pt x="61" y="21"/>
                  </a:lnTo>
                  <a:lnTo>
                    <a:pt x="49" y="23"/>
                  </a:lnTo>
                  <a:lnTo>
                    <a:pt x="47" y="35"/>
                  </a:lnTo>
                  <a:lnTo>
                    <a:pt x="46" y="50"/>
                  </a:lnTo>
                  <a:lnTo>
                    <a:pt x="46" y="65"/>
                  </a:lnTo>
                  <a:lnTo>
                    <a:pt x="45" y="80"/>
                  </a:lnTo>
                  <a:lnTo>
                    <a:pt x="45" y="179"/>
                  </a:lnTo>
                  <a:lnTo>
                    <a:pt x="53" y="179"/>
                  </a:lnTo>
                  <a:lnTo>
                    <a:pt x="63" y="179"/>
                  </a:lnTo>
                  <a:lnTo>
                    <a:pt x="77" y="179"/>
                  </a:lnTo>
                  <a:lnTo>
                    <a:pt x="90" y="178"/>
                  </a:lnTo>
                  <a:lnTo>
                    <a:pt x="102" y="177"/>
                  </a:lnTo>
                  <a:lnTo>
                    <a:pt x="113" y="174"/>
                  </a:lnTo>
                  <a:lnTo>
                    <a:pt x="124" y="172"/>
                  </a:lnTo>
                  <a:lnTo>
                    <a:pt x="133" y="167"/>
                  </a:lnTo>
                  <a:lnTo>
                    <a:pt x="142" y="164"/>
                  </a:lnTo>
                  <a:lnTo>
                    <a:pt x="150" y="159"/>
                  </a:lnTo>
                  <a:lnTo>
                    <a:pt x="156" y="153"/>
                  </a:lnTo>
                  <a:lnTo>
                    <a:pt x="162" y="147"/>
                  </a:lnTo>
                  <a:lnTo>
                    <a:pt x="167" y="140"/>
                  </a:lnTo>
                  <a:lnTo>
                    <a:pt x="171" y="133"/>
                  </a:lnTo>
                  <a:lnTo>
                    <a:pt x="175" y="125"/>
                  </a:lnTo>
                  <a:lnTo>
                    <a:pt x="177" y="117"/>
                  </a:lnTo>
                  <a:lnTo>
                    <a:pt x="178" y="107"/>
                  </a:lnTo>
                  <a:lnTo>
                    <a:pt x="179" y="97"/>
                  </a:lnTo>
                  <a:close/>
                  <a:moveTo>
                    <a:pt x="259" y="385"/>
                  </a:moveTo>
                  <a:lnTo>
                    <a:pt x="251" y="384"/>
                  </a:lnTo>
                  <a:lnTo>
                    <a:pt x="243" y="383"/>
                  </a:lnTo>
                  <a:lnTo>
                    <a:pt x="235" y="383"/>
                  </a:lnTo>
                  <a:lnTo>
                    <a:pt x="228" y="382"/>
                  </a:lnTo>
                  <a:lnTo>
                    <a:pt x="221" y="383"/>
                  </a:lnTo>
                  <a:lnTo>
                    <a:pt x="214" y="383"/>
                  </a:lnTo>
                  <a:lnTo>
                    <a:pt x="206" y="384"/>
                  </a:lnTo>
                  <a:lnTo>
                    <a:pt x="198" y="385"/>
                  </a:lnTo>
                  <a:lnTo>
                    <a:pt x="178" y="355"/>
                  </a:lnTo>
                  <a:lnTo>
                    <a:pt x="161" y="329"/>
                  </a:lnTo>
                  <a:lnTo>
                    <a:pt x="146" y="306"/>
                  </a:lnTo>
                  <a:lnTo>
                    <a:pt x="133" y="288"/>
                  </a:lnTo>
                  <a:lnTo>
                    <a:pt x="76" y="209"/>
                  </a:lnTo>
                  <a:lnTo>
                    <a:pt x="72" y="203"/>
                  </a:lnTo>
                  <a:lnTo>
                    <a:pt x="67" y="199"/>
                  </a:lnTo>
                  <a:lnTo>
                    <a:pt x="61" y="197"/>
                  </a:lnTo>
                  <a:lnTo>
                    <a:pt x="55" y="196"/>
                  </a:lnTo>
                  <a:lnTo>
                    <a:pt x="52" y="197"/>
                  </a:lnTo>
                  <a:lnTo>
                    <a:pt x="45" y="197"/>
                  </a:lnTo>
                  <a:lnTo>
                    <a:pt x="45" y="301"/>
                  </a:lnTo>
                  <a:lnTo>
                    <a:pt x="46" y="318"/>
                  </a:lnTo>
                  <a:lnTo>
                    <a:pt x="46" y="337"/>
                  </a:lnTo>
                  <a:lnTo>
                    <a:pt x="47" y="360"/>
                  </a:lnTo>
                  <a:lnTo>
                    <a:pt x="48" y="385"/>
                  </a:lnTo>
                  <a:lnTo>
                    <a:pt x="36" y="383"/>
                  </a:lnTo>
                  <a:lnTo>
                    <a:pt x="24" y="382"/>
                  </a:lnTo>
                  <a:lnTo>
                    <a:pt x="13" y="383"/>
                  </a:lnTo>
                  <a:lnTo>
                    <a:pt x="0" y="385"/>
                  </a:lnTo>
                  <a:lnTo>
                    <a:pt x="1" y="368"/>
                  </a:lnTo>
                  <a:lnTo>
                    <a:pt x="1" y="348"/>
                  </a:lnTo>
                  <a:lnTo>
                    <a:pt x="2" y="328"/>
                  </a:lnTo>
                  <a:lnTo>
                    <a:pt x="2" y="305"/>
                  </a:lnTo>
                  <a:lnTo>
                    <a:pt x="3" y="280"/>
                  </a:lnTo>
                  <a:lnTo>
                    <a:pt x="3" y="253"/>
                  </a:lnTo>
                  <a:lnTo>
                    <a:pt x="3" y="224"/>
                  </a:lnTo>
                  <a:lnTo>
                    <a:pt x="3" y="193"/>
                  </a:lnTo>
                  <a:lnTo>
                    <a:pt x="3" y="163"/>
                  </a:lnTo>
                  <a:lnTo>
                    <a:pt x="3" y="135"/>
                  </a:lnTo>
                  <a:lnTo>
                    <a:pt x="3" y="109"/>
                  </a:lnTo>
                  <a:lnTo>
                    <a:pt x="2" y="84"/>
                  </a:lnTo>
                  <a:lnTo>
                    <a:pt x="2" y="60"/>
                  </a:lnTo>
                  <a:lnTo>
                    <a:pt x="1" y="39"/>
                  </a:lnTo>
                  <a:lnTo>
                    <a:pt x="1" y="19"/>
                  </a:lnTo>
                  <a:lnTo>
                    <a:pt x="0" y="1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8" y="2"/>
                  </a:lnTo>
                  <a:lnTo>
                    <a:pt x="48" y="1"/>
                  </a:lnTo>
                  <a:lnTo>
                    <a:pt x="61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7" y="0"/>
                  </a:lnTo>
                  <a:lnTo>
                    <a:pt x="107" y="0"/>
                  </a:lnTo>
                  <a:lnTo>
                    <a:pt x="121" y="0"/>
                  </a:lnTo>
                  <a:lnTo>
                    <a:pt x="134" y="1"/>
                  </a:lnTo>
                  <a:lnTo>
                    <a:pt x="146" y="3"/>
                  </a:lnTo>
                  <a:lnTo>
                    <a:pt x="158" y="5"/>
                  </a:lnTo>
                  <a:lnTo>
                    <a:pt x="168" y="8"/>
                  </a:lnTo>
                  <a:lnTo>
                    <a:pt x="178" y="13"/>
                  </a:lnTo>
                  <a:lnTo>
                    <a:pt x="186" y="17"/>
                  </a:lnTo>
                  <a:lnTo>
                    <a:pt x="194" y="23"/>
                  </a:lnTo>
                  <a:lnTo>
                    <a:pt x="201" y="28"/>
                  </a:lnTo>
                  <a:lnTo>
                    <a:pt x="207" y="35"/>
                  </a:lnTo>
                  <a:lnTo>
                    <a:pt x="212" y="43"/>
                  </a:lnTo>
                  <a:lnTo>
                    <a:pt x="216" y="51"/>
                  </a:lnTo>
                  <a:lnTo>
                    <a:pt x="219" y="59"/>
                  </a:lnTo>
                  <a:lnTo>
                    <a:pt x="222" y="69"/>
                  </a:lnTo>
                  <a:lnTo>
                    <a:pt x="223" y="80"/>
                  </a:lnTo>
                  <a:lnTo>
                    <a:pt x="223" y="91"/>
                  </a:lnTo>
                  <a:lnTo>
                    <a:pt x="223" y="100"/>
                  </a:lnTo>
                  <a:lnTo>
                    <a:pt x="222" y="110"/>
                  </a:lnTo>
                  <a:lnTo>
                    <a:pt x="220" y="119"/>
                  </a:lnTo>
                  <a:lnTo>
                    <a:pt x="217" y="127"/>
                  </a:lnTo>
                  <a:lnTo>
                    <a:pt x="213" y="135"/>
                  </a:lnTo>
                  <a:lnTo>
                    <a:pt x="208" y="143"/>
                  </a:lnTo>
                  <a:lnTo>
                    <a:pt x="203" y="150"/>
                  </a:lnTo>
                  <a:lnTo>
                    <a:pt x="197" y="158"/>
                  </a:lnTo>
                  <a:lnTo>
                    <a:pt x="190" y="164"/>
                  </a:lnTo>
                  <a:lnTo>
                    <a:pt x="182" y="170"/>
                  </a:lnTo>
                  <a:lnTo>
                    <a:pt x="173" y="175"/>
                  </a:lnTo>
                  <a:lnTo>
                    <a:pt x="164" y="180"/>
                  </a:lnTo>
                  <a:lnTo>
                    <a:pt x="154" y="185"/>
                  </a:lnTo>
                  <a:lnTo>
                    <a:pt x="143" y="189"/>
                  </a:lnTo>
                  <a:lnTo>
                    <a:pt x="132" y="192"/>
                  </a:lnTo>
                  <a:lnTo>
                    <a:pt x="120" y="195"/>
                  </a:lnTo>
                  <a:lnTo>
                    <a:pt x="130" y="210"/>
                  </a:lnTo>
                  <a:lnTo>
                    <a:pt x="142" y="227"/>
                  </a:lnTo>
                  <a:lnTo>
                    <a:pt x="157" y="246"/>
                  </a:lnTo>
                  <a:lnTo>
                    <a:pt x="173" y="269"/>
                  </a:lnTo>
                  <a:lnTo>
                    <a:pt x="191" y="294"/>
                  </a:lnTo>
                  <a:lnTo>
                    <a:pt x="212" y="322"/>
                  </a:lnTo>
                  <a:lnTo>
                    <a:pt x="234" y="352"/>
                  </a:lnTo>
                  <a:lnTo>
                    <a:pt x="259" y="385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3" name="Freeform 24">
              <a:extLst>
                <a:ext uri="{FF2B5EF4-FFF2-40B4-BE49-F238E27FC236}">
                  <a16:creationId xmlns:a16="http://schemas.microsoft.com/office/drawing/2014/main" id="{9C85D5F8-A539-BDBD-D3D5-04A5700324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9751" y="6459538"/>
              <a:ext cx="39688" cy="46038"/>
            </a:xfrm>
            <a:custGeom>
              <a:avLst/>
              <a:gdLst>
                <a:gd name="T0" fmla="*/ 270 w 301"/>
                <a:gd name="T1" fmla="*/ 45 h 385"/>
                <a:gd name="T2" fmla="*/ 209 w 301"/>
                <a:gd name="T3" fmla="*/ 136 h 385"/>
                <a:gd name="T4" fmla="*/ 152 w 301"/>
                <a:gd name="T5" fmla="*/ 225 h 385"/>
                <a:gd name="T6" fmla="*/ 98 w 301"/>
                <a:gd name="T7" fmla="*/ 313 h 385"/>
                <a:gd name="T8" fmla="*/ 92 w 301"/>
                <a:gd name="T9" fmla="*/ 356 h 385"/>
                <a:gd name="T10" fmla="*/ 123 w 301"/>
                <a:gd name="T11" fmla="*/ 357 h 385"/>
                <a:gd name="T12" fmla="*/ 153 w 301"/>
                <a:gd name="T13" fmla="*/ 357 h 385"/>
                <a:gd name="T14" fmla="*/ 192 w 301"/>
                <a:gd name="T15" fmla="*/ 356 h 385"/>
                <a:gd name="T16" fmla="*/ 231 w 301"/>
                <a:gd name="T17" fmla="*/ 354 h 385"/>
                <a:gd name="T18" fmla="*/ 271 w 301"/>
                <a:gd name="T19" fmla="*/ 351 h 385"/>
                <a:gd name="T20" fmla="*/ 291 w 301"/>
                <a:gd name="T21" fmla="*/ 357 h 385"/>
                <a:gd name="T22" fmla="*/ 291 w 301"/>
                <a:gd name="T23" fmla="*/ 377 h 385"/>
                <a:gd name="T24" fmla="*/ 265 w 301"/>
                <a:gd name="T25" fmla="*/ 384 h 385"/>
                <a:gd name="T26" fmla="*/ 216 w 301"/>
                <a:gd name="T27" fmla="*/ 383 h 385"/>
                <a:gd name="T28" fmla="*/ 174 w 301"/>
                <a:gd name="T29" fmla="*/ 383 h 385"/>
                <a:gd name="T30" fmla="*/ 140 w 301"/>
                <a:gd name="T31" fmla="*/ 383 h 385"/>
                <a:gd name="T32" fmla="*/ 94 w 301"/>
                <a:gd name="T33" fmla="*/ 383 h 385"/>
                <a:gd name="T34" fmla="*/ 31 w 301"/>
                <a:gd name="T35" fmla="*/ 383 h 385"/>
                <a:gd name="T36" fmla="*/ 30 w 301"/>
                <a:gd name="T37" fmla="*/ 337 h 385"/>
                <a:gd name="T38" fmla="*/ 89 w 301"/>
                <a:gd name="T39" fmla="*/ 247 h 385"/>
                <a:gd name="T40" fmla="*/ 144 w 301"/>
                <a:gd name="T41" fmla="*/ 158 h 385"/>
                <a:gd name="T42" fmla="*/ 198 w 301"/>
                <a:gd name="T43" fmla="*/ 70 h 385"/>
                <a:gd name="T44" fmla="*/ 216 w 301"/>
                <a:gd name="T45" fmla="*/ 27 h 385"/>
                <a:gd name="T46" fmla="*/ 195 w 301"/>
                <a:gd name="T47" fmla="*/ 26 h 385"/>
                <a:gd name="T48" fmla="*/ 164 w 301"/>
                <a:gd name="T49" fmla="*/ 26 h 385"/>
                <a:gd name="T50" fmla="*/ 127 w 301"/>
                <a:gd name="T51" fmla="*/ 27 h 385"/>
                <a:gd name="T52" fmla="*/ 88 w 301"/>
                <a:gd name="T53" fmla="*/ 29 h 385"/>
                <a:gd name="T54" fmla="*/ 47 w 301"/>
                <a:gd name="T55" fmla="*/ 31 h 385"/>
                <a:gd name="T56" fmla="*/ 27 w 301"/>
                <a:gd name="T57" fmla="*/ 23 h 385"/>
                <a:gd name="T58" fmla="*/ 27 w 301"/>
                <a:gd name="T59" fmla="*/ 9 h 385"/>
                <a:gd name="T60" fmla="*/ 69 w 301"/>
                <a:gd name="T61" fmla="*/ 1 h 385"/>
                <a:gd name="T62" fmla="*/ 138 w 301"/>
                <a:gd name="T63" fmla="*/ 2 h 385"/>
                <a:gd name="T64" fmla="*/ 190 w 301"/>
                <a:gd name="T65" fmla="*/ 2 h 385"/>
                <a:gd name="T66" fmla="*/ 258 w 301"/>
                <a:gd name="T67" fmla="*/ 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1" h="385">
                  <a:moveTo>
                    <a:pt x="301" y="0"/>
                  </a:moveTo>
                  <a:lnTo>
                    <a:pt x="270" y="45"/>
                  </a:lnTo>
                  <a:lnTo>
                    <a:pt x="239" y="91"/>
                  </a:lnTo>
                  <a:lnTo>
                    <a:pt x="209" y="136"/>
                  </a:lnTo>
                  <a:lnTo>
                    <a:pt x="180" y="181"/>
                  </a:lnTo>
                  <a:lnTo>
                    <a:pt x="152" y="225"/>
                  </a:lnTo>
                  <a:lnTo>
                    <a:pt x="124" y="269"/>
                  </a:lnTo>
                  <a:lnTo>
                    <a:pt x="98" y="313"/>
                  </a:lnTo>
                  <a:lnTo>
                    <a:pt x="72" y="356"/>
                  </a:lnTo>
                  <a:lnTo>
                    <a:pt x="92" y="356"/>
                  </a:lnTo>
                  <a:lnTo>
                    <a:pt x="109" y="356"/>
                  </a:lnTo>
                  <a:lnTo>
                    <a:pt x="123" y="357"/>
                  </a:lnTo>
                  <a:lnTo>
                    <a:pt x="135" y="357"/>
                  </a:lnTo>
                  <a:lnTo>
                    <a:pt x="153" y="357"/>
                  </a:lnTo>
                  <a:lnTo>
                    <a:pt x="172" y="356"/>
                  </a:lnTo>
                  <a:lnTo>
                    <a:pt x="192" y="356"/>
                  </a:lnTo>
                  <a:lnTo>
                    <a:pt x="211" y="355"/>
                  </a:lnTo>
                  <a:lnTo>
                    <a:pt x="231" y="354"/>
                  </a:lnTo>
                  <a:lnTo>
                    <a:pt x="251" y="353"/>
                  </a:lnTo>
                  <a:lnTo>
                    <a:pt x="271" y="351"/>
                  </a:lnTo>
                  <a:lnTo>
                    <a:pt x="292" y="349"/>
                  </a:lnTo>
                  <a:lnTo>
                    <a:pt x="291" y="357"/>
                  </a:lnTo>
                  <a:lnTo>
                    <a:pt x="291" y="367"/>
                  </a:lnTo>
                  <a:lnTo>
                    <a:pt x="291" y="377"/>
                  </a:lnTo>
                  <a:lnTo>
                    <a:pt x="292" y="385"/>
                  </a:lnTo>
                  <a:lnTo>
                    <a:pt x="265" y="384"/>
                  </a:lnTo>
                  <a:lnTo>
                    <a:pt x="239" y="384"/>
                  </a:lnTo>
                  <a:lnTo>
                    <a:pt x="216" y="383"/>
                  </a:lnTo>
                  <a:lnTo>
                    <a:pt x="194" y="383"/>
                  </a:lnTo>
                  <a:lnTo>
                    <a:pt x="174" y="383"/>
                  </a:lnTo>
                  <a:lnTo>
                    <a:pt x="156" y="383"/>
                  </a:lnTo>
                  <a:lnTo>
                    <a:pt x="140" y="383"/>
                  </a:lnTo>
                  <a:lnTo>
                    <a:pt x="126" y="383"/>
                  </a:lnTo>
                  <a:lnTo>
                    <a:pt x="94" y="383"/>
                  </a:lnTo>
                  <a:lnTo>
                    <a:pt x="62" y="383"/>
                  </a:lnTo>
                  <a:lnTo>
                    <a:pt x="31" y="383"/>
                  </a:lnTo>
                  <a:lnTo>
                    <a:pt x="0" y="384"/>
                  </a:lnTo>
                  <a:lnTo>
                    <a:pt x="30" y="337"/>
                  </a:lnTo>
                  <a:lnTo>
                    <a:pt x="60" y="292"/>
                  </a:lnTo>
                  <a:lnTo>
                    <a:pt x="89" y="247"/>
                  </a:lnTo>
                  <a:lnTo>
                    <a:pt x="117" y="202"/>
                  </a:lnTo>
                  <a:lnTo>
                    <a:pt x="144" y="158"/>
                  </a:lnTo>
                  <a:lnTo>
                    <a:pt x="171" y="113"/>
                  </a:lnTo>
                  <a:lnTo>
                    <a:pt x="198" y="70"/>
                  </a:lnTo>
                  <a:lnTo>
                    <a:pt x="224" y="27"/>
                  </a:lnTo>
                  <a:lnTo>
                    <a:pt x="216" y="27"/>
                  </a:lnTo>
                  <a:lnTo>
                    <a:pt x="207" y="26"/>
                  </a:lnTo>
                  <a:lnTo>
                    <a:pt x="195" y="26"/>
                  </a:lnTo>
                  <a:lnTo>
                    <a:pt x="182" y="26"/>
                  </a:lnTo>
                  <a:lnTo>
                    <a:pt x="164" y="26"/>
                  </a:lnTo>
                  <a:lnTo>
                    <a:pt x="146" y="27"/>
                  </a:lnTo>
                  <a:lnTo>
                    <a:pt x="127" y="27"/>
                  </a:lnTo>
                  <a:lnTo>
                    <a:pt x="108" y="28"/>
                  </a:lnTo>
                  <a:lnTo>
                    <a:pt x="88" y="29"/>
                  </a:lnTo>
                  <a:lnTo>
                    <a:pt x="68" y="30"/>
                  </a:lnTo>
                  <a:lnTo>
                    <a:pt x="47" y="31"/>
                  </a:lnTo>
                  <a:lnTo>
                    <a:pt x="26" y="32"/>
                  </a:lnTo>
                  <a:lnTo>
                    <a:pt x="27" y="23"/>
                  </a:lnTo>
                  <a:lnTo>
                    <a:pt x="27" y="16"/>
                  </a:lnTo>
                  <a:lnTo>
                    <a:pt x="27" y="9"/>
                  </a:lnTo>
                  <a:lnTo>
                    <a:pt x="26" y="0"/>
                  </a:lnTo>
                  <a:lnTo>
                    <a:pt x="69" y="1"/>
                  </a:lnTo>
                  <a:lnTo>
                    <a:pt x="106" y="1"/>
                  </a:lnTo>
                  <a:lnTo>
                    <a:pt x="138" y="2"/>
                  </a:lnTo>
                  <a:lnTo>
                    <a:pt x="164" y="2"/>
                  </a:lnTo>
                  <a:lnTo>
                    <a:pt x="190" y="2"/>
                  </a:lnTo>
                  <a:lnTo>
                    <a:pt x="221" y="1"/>
                  </a:lnTo>
                  <a:lnTo>
                    <a:pt x="258" y="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4" name="Freeform 25">
              <a:extLst>
                <a:ext uri="{FF2B5EF4-FFF2-40B4-BE49-F238E27FC236}">
                  <a16:creationId xmlns:a16="http://schemas.microsoft.com/office/drawing/2014/main" id="{34DFF0BE-AC03-DCC4-E138-1611C2FC7B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9438" y="6457950"/>
              <a:ext cx="46038" cy="63500"/>
            </a:xfrm>
            <a:custGeom>
              <a:avLst/>
              <a:gdLst>
                <a:gd name="T0" fmla="*/ 197 w 344"/>
                <a:gd name="T1" fmla="*/ 192 h 518"/>
                <a:gd name="T2" fmla="*/ 183 w 344"/>
                <a:gd name="T3" fmla="*/ 154 h 518"/>
                <a:gd name="T4" fmla="*/ 153 w 344"/>
                <a:gd name="T5" fmla="*/ 77 h 518"/>
                <a:gd name="T6" fmla="*/ 103 w 344"/>
                <a:gd name="T7" fmla="*/ 217 h 518"/>
                <a:gd name="T8" fmla="*/ 126 w 344"/>
                <a:gd name="T9" fmla="*/ 218 h 518"/>
                <a:gd name="T10" fmla="*/ 142 w 344"/>
                <a:gd name="T11" fmla="*/ 218 h 518"/>
                <a:gd name="T12" fmla="*/ 157 w 344"/>
                <a:gd name="T13" fmla="*/ 218 h 518"/>
                <a:gd name="T14" fmla="*/ 179 w 344"/>
                <a:gd name="T15" fmla="*/ 217 h 518"/>
                <a:gd name="T16" fmla="*/ 198 w 344"/>
                <a:gd name="T17" fmla="*/ 217 h 518"/>
                <a:gd name="T18" fmla="*/ 344 w 344"/>
                <a:gd name="T19" fmla="*/ 482 h 518"/>
                <a:gd name="T20" fmla="*/ 333 w 344"/>
                <a:gd name="T21" fmla="*/ 512 h 518"/>
                <a:gd name="T22" fmla="*/ 315 w 344"/>
                <a:gd name="T23" fmla="*/ 517 h 518"/>
                <a:gd name="T24" fmla="*/ 294 w 344"/>
                <a:gd name="T25" fmla="*/ 517 h 518"/>
                <a:gd name="T26" fmla="*/ 274 w 344"/>
                <a:gd name="T27" fmla="*/ 510 h 518"/>
                <a:gd name="T28" fmla="*/ 261 w 344"/>
                <a:gd name="T29" fmla="*/ 500 h 518"/>
                <a:gd name="T30" fmla="*/ 254 w 344"/>
                <a:gd name="T31" fmla="*/ 491 h 518"/>
                <a:gd name="T32" fmla="*/ 250 w 344"/>
                <a:gd name="T33" fmla="*/ 481 h 518"/>
                <a:gd name="T34" fmla="*/ 248 w 344"/>
                <a:gd name="T35" fmla="*/ 469 h 518"/>
                <a:gd name="T36" fmla="*/ 248 w 344"/>
                <a:gd name="T37" fmla="*/ 453 h 518"/>
                <a:gd name="T38" fmla="*/ 254 w 344"/>
                <a:gd name="T39" fmla="*/ 434 h 518"/>
                <a:gd name="T40" fmla="*/ 266 w 344"/>
                <a:gd name="T41" fmla="*/ 416 h 518"/>
                <a:gd name="T42" fmla="*/ 283 w 344"/>
                <a:gd name="T43" fmla="*/ 397 h 518"/>
                <a:gd name="T44" fmla="*/ 283 w 344"/>
                <a:gd name="T45" fmla="*/ 390 h 518"/>
                <a:gd name="T46" fmla="*/ 261 w 344"/>
                <a:gd name="T47" fmla="*/ 361 h 518"/>
                <a:gd name="T48" fmla="*/ 239 w 344"/>
                <a:gd name="T49" fmla="*/ 297 h 518"/>
                <a:gd name="T50" fmla="*/ 218 w 344"/>
                <a:gd name="T51" fmla="*/ 242 h 518"/>
                <a:gd name="T52" fmla="*/ 190 w 344"/>
                <a:gd name="T53" fmla="*/ 240 h 518"/>
                <a:gd name="T54" fmla="*/ 153 w 344"/>
                <a:gd name="T55" fmla="*/ 240 h 518"/>
                <a:gd name="T56" fmla="*/ 115 w 344"/>
                <a:gd name="T57" fmla="*/ 240 h 518"/>
                <a:gd name="T58" fmla="*/ 88 w 344"/>
                <a:gd name="T59" fmla="*/ 242 h 518"/>
                <a:gd name="T60" fmla="*/ 63 w 344"/>
                <a:gd name="T61" fmla="*/ 310 h 518"/>
                <a:gd name="T62" fmla="*/ 35 w 344"/>
                <a:gd name="T63" fmla="*/ 392 h 518"/>
                <a:gd name="T64" fmla="*/ 18 w 344"/>
                <a:gd name="T65" fmla="*/ 389 h 518"/>
                <a:gd name="T66" fmla="*/ 0 w 344"/>
                <a:gd name="T67" fmla="*/ 392 h 518"/>
                <a:gd name="T68" fmla="*/ 45 w 344"/>
                <a:gd name="T69" fmla="*/ 285 h 518"/>
                <a:gd name="T70" fmla="*/ 87 w 344"/>
                <a:gd name="T71" fmla="*/ 185 h 518"/>
                <a:gd name="T72" fmla="*/ 125 w 344"/>
                <a:gd name="T73" fmla="*/ 90 h 518"/>
                <a:gd name="T74" fmla="*/ 161 w 344"/>
                <a:gd name="T75" fmla="*/ 0 h 518"/>
                <a:gd name="T76" fmla="*/ 189 w 344"/>
                <a:gd name="T77" fmla="*/ 50 h 518"/>
                <a:gd name="T78" fmla="*/ 227 w 344"/>
                <a:gd name="T79" fmla="*/ 147 h 518"/>
                <a:gd name="T80" fmla="*/ 265 w 344"/>
                <a:gd name="T81" fmla="*/ 246 h 518"/>
                <a:gd name="T82" fmla="*/ 303 w 344"/>
                <a:gd name="T83" fmla="*/ 343 h 518"/>
                <a:gd name="T84" fmla="*/ 319 w 344"/>
                <a:gd name="T85" fmla="*/ 393 h 518"/>
                <a:gd name="T86" fmla="*/ 310 w 344"/>
                <a:gd name="T87" fmla="*/ 396 h 518"/>
                <a:gd name="T88" fmla="*/ 299 w 344"/>
                <a:gd name="T89" fmla="*/ 406 h 518"/>
                <a:gd name="T90" fmla="*/ 286 w 344"/>
                <a:gd name="T91" fmla="*/ 425 h 518"/>
                <a:gd name="T92" fmla="*/ 279 w 344"/>
                <a:gd name="T93" fmla="*/ 447 h 518"/>
                <a:gd name="T94" fmla="*/ 279 w 344"/>
                <a:gd name="T95" fmla="*/ 467 h 518"/>
                <a:gd name="T96" fmla="*/ 284 w 344"/>
                <a:gd name="T97" fmla="*/ 480 h 518"/>
                <a:gd name="T98" fmla="*/ 294 w 344"/>
                <a:gd name="T99" fmla="*/ 489 h 518"/>
                <a:gd name="T100" fmla="*/ 306 w 344"/>
                <a:gd name="T101" fmla="*/ 494 h 518"/>
                <a:gd name="T102" fmla="*/ 322 w 344"/>
                <a:gd name="T103" fmla="*/ 494 h 518"/>
                <a:gd name="T104" fmla="*/ 337 w 344"/>
                <a:gd name="T105" fmla="*/ 487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4" h="518">
                  <a:moveTo>
                    <a:pt x="207" y="217"/>
                  </a:moveTo>
                  <a:lnTo>
                    <a:pt x="197" y="192"/>
                  </a:lnTo>
                  <a:lnTo>
                    <a:pt x="192" y="178"/>
                  </a:lnTo>
                  <a:lnTo>
                    <a:pt x="183" y="154"/>
                  </a:lnTo>
                  <a:lnTo>
                    <a:pt x="170" y="120"/>
                  </a:lnTo>
                  <a:lnTo>
                    <a:pt x="153" y="77"/>
                  </a:lnTo>
                  <a:lnTo>
                    <a:pt x="97" y="217"/>
                  </a:lnTo>
                  <a:lnTo>
                    <a:pt x="103" y="217"/>
                  </a:lnTo>
                  <a:lnTo>
                    <a:pt x="113" y="217"/>
                  </a:lnTo>
                  <a:lnTo>
                    <a:pt x="126" y="218"/>
                  </a:lnTo>
                  <a:lnTo>
                    <a:pt x="137" y="218"/>
                  </a:lnTo>
                  <a:lnTo>
                    <a:pt x="142" y="218"/>
                  </a:lnTo>
                  <a:lnTo>
                    <a:pt x="148" y="218"/>
                  </a:lnTo>
                  <a:lnTo>
                    <a:pt x="157" y="218"/>
                  </a:lnTo>
                  <a:lnTo>
                    <a:pt x="168" y="217"/>
                  </a:lnTo>
                  <a:lnTo>
                    <a:pt x="179" y="217"/>
                  </a:lnTo>
                  <a:lnTo>
                    <a:pt x="189" y="217"/>
                  </a:lnTo>
                  <a:lnTo>
                    <a:pt x="198" y="217"/>
                  </a:lnTo>
                  <a:lnTo>
                    <a:pt x="207" y="217"/>
                  </a:lnTo>
                  <a:close/>
                  <a:moveTo>
                    <a:pt x="344" y="482"/>
                  </a:moveTo>
                  <a:lnTo>
                    <a:pt x="343" y="508"/>
                  </a:lnTo>
                  <a:lnTo>
                    <a:pt x="333" y="512"/>
                  </a:lnTo>
                  <a:lnTo>
                    <a:pt x="324" y="516"/>
                  </a:lnTo>
                  <a:lnTo>
                    <a:pt x="315" y="517"/>
                  </a:lnTo>
                  <a:lnTo>
                    <a:pt x="305" y="518"/>
                  </a:lnTo>
                  <a:lnTo>
                    <a:pt x="294" y="517"/>
                  </a:lnTo>
                  <a:lnTo>
                    <a:pt x="283" y="515"/>
                  </a:lnTo>
                  <a:lnTo>
                    <a:pt x="274" y="510"/>
                  </a:lnTo>
                  <a:lnTo>
                    <a:pt x="265" y="504"/>
                  </a:lnTo>
                  <a:lnTo>
                    <a:pt x="261" y="500"/>
                  </a:lnTo>
                  <a:lnTo>
                    <a:pt x="257" y="496"/>
                  </a:lnTo>
                  <a:lnTo>
                    <a:pt x="254" y="491"/>
                  </a:lnTo>
                  <a:lnTo>
                    <a:pt x="252" y="486"/>
                  </a:lnTo>
                  <a:lnTo>
                    <a:pt x="250" y="481"/>
                  </a:lnTo>
                  <a:lnTo>
                    <a:pt x="248" y="475"/>
                  </a:lnTo>
                  <a:lnTo>
                    <a:pt x="248" y="469"/>
                  </a:lnTo>
                  <a:lnTo>
                    <a:pt x="247" y="463"/>
                  </a:lnTo>
                  <a:lnTo>
                    <a:pt x="248" y="453"/>
                  </a:lnTo>
                  <a:lnTo>
                    <a:pt x="250" y="444"/>
                  </a:lnTo>
                  <a:lnTo>
                    <a:pt x="254" y="434"/>
                  </a:lnTo>
                  <a:lnTo>
                    <a:pt x="259" y="424"/>
                  </a:lnTo>
                  <a:lnTo>
                    <a:pt x="266" y="416"/>
                  </a:lnTo>
                  <a:lnTo>
                    <a:pt x="274" y="406"/>
                  </a:lnTo>
                  <a:lnTo>
                    <a:pt x="283" y="397"/>
                  </a:lnTo>
                  <a:lnTo>
                    <a:pt x="294" y="389"/>
                  </a:lnTo>
                  <a:lnTo>
                    <a:pt x="283" y="390"/>
                  </a:lnTo>
                  <a:lnTo>
                    <a:pt x="271" y="392"/>
                  </a:lnTo>
                  <a:lnTo>
                    <a:pt x="261" y="361"/>
                  </a:lnTo>
                  <a:lnTo>
                    <a:pt x="250" y="328"/>
                  </a:lnTo>
                  <a:lnTo>
                    <a:pt x="239" y="297"/>
                  </a:lnTo>
                  <a:lnTo>
                    <a:pt x="227" y="264"/>
                  </a:lnTo>
                  <a:lnTo>
                    <a:pt x="218" y="242"/>
                  </a:lnTo>
                  <a:lnTo>
                    <a:pt x="206" y="242"/>
                  </a:lnTo>
                  <a:lnTo>
                    <a:pt x="190" y="240"/>
                  </a:lnTo>
                  <a:lnTo>
                    <a:pt x="173" y="240"/>
                  </a:lnTo>
                  <a:lnTo>
                    <a:pt x="153" y="240"/>
                  </a:lnTo>
                  <a:lnTo>
                    <a:pt x="133" y="240"/>
                  </a:lnTo>
                  <a:lnTo>
                    <a:pt x="115" y="240"/>
                  </a:lnTo>
                  <a:lnTo>
                    <a:pt x="100" y="242"/>
                  </a:lnTo>
                  <a:lnTo>
                    <a:pt x="88" y="242"/>
                  </a:lnTo>
                  <a:lnTo>
                    <a:pt x="76" y="274"/>
                  </a:lnTo>
                  <a:lnTo>
                    <a:pt x="63" y="310"/>
                  </a:lnTo>
                  <a:lnTo>
                    <a:pt x="49" y="349"/>
                  </a:lnTo>
                  <a:lnTo>
                    <a:pt x="35" y="392"/>
                  </a:lnTo>
                  <a:lnTo>
                    <a:pt x="26" y="390"/>
                  </a:lnTo>
                  <a:lnTo>
                    <a:pt x="18" y="389"/>
                  </a:lnTo>
                  <a:lnTo>
                    <a:pt x="10" y="390"/>
                  </a:lnTo>
                  <a:lnTo>
                    <a:pt x="0" y="392"/>
                  </a:lnTo>
                  <a:lnTo>
                    <a:pt x="23" y="338"/>
                  </a:lnTo>
                  <a:lnTo>
                    <a:pt x="45" y="285"/>
                  </a:lnTo>
                  <a:lnTo>
                    <a:pt x="66" y="234"/>
                  </a:lnTo>
                  <a:lnTo>
                    <a:pt x="87" y="185"/>
                  </a:lnTo>
                  <a:lnTo>
                    <a:pt x="106" y="137"/>
                  </a:lnTo>
                  <a:lnTo>
                    <a:pt x="125" y="90"/>
                  </a:lnTo>
                  <a:lnTo>
                    <a:pt x="144" y="45"/>
                  </a:lnTo>
                  <a:lnTo>
                    <a:pt x="161" y="0"/>
                  </a:lnTo>
                  <a:lnTo>
                    <a:pt x="171" y="0"/>
                  </a:lnTo>
                  <a:lnTo>
                    <a:pt x="189" y="50"/>
                  </a:lnTo>
                  <a:lnTo>
                    <a:pt x="209" y="99"/>
                  </a:lnTo>
                  <a:lnTo>
                    <a:pt x="227" y="147"/>
                  </a:lnTo>
                  <a:lnTo>
                    <a:pt x="246" y="197"/>
                  </a:lnTo>
                  <a:lnTo>
                    <a:pt x="265" y="246"/>
                  </a:lnTo>
                  <a:lnTo>
                    <a:pt x="284" y="295"/>
                  </a:lnTo>
                  <a:lnTo>
                    <a:pt x="303" y="343"/>
                  </a:lnTo>
                  <a:lnTo>
                    <a:pt x="323" y="392"/>
                  </a:lnTo>
                  <a:lnTo>
                    <a:pt x="319" y="393"/>
                  </a:lnTo>
                  <a:lnTo>
                    <a:pt x="314" y="394"/>
                  </a:lnTo>
                  <a:lnTo>
                    <a:pt x="310" y="396"/>
                  </a:lnTo>
                  <a:lnTo>
                    <a:pt x="306" y="398"/>
                  </a:lnTo>
                  <a:lnTo>
                    <a:pt x="299" y="406"/>
                  </a:lnTo>
                  <a:lnTo>
                    <a:pt x="292" y="415"/>
                  </a:lnTo>
                  <a:lnTo>
                    <a:pt x="286" y="425"/>
                  </a:lnTo>
                  <a:lnTo>
                    <a:pt x="281" y="436"/>
                  </a:lnTo>
                  <a:lnTo>
                    <a:pt x="279" y="447"/>
                  </a:lnTo>
                  <a:lnTo>
                    <a:pt x="278" y="458"/>
                  </a:lnTo>
                  <a:lnTo>
                    <a:pt x="279" y="467"/>
                  </a:lnTo>
                  <a:lnTo>
                    <a:pt x="281" y="473"/>
                  </a:lnTo>
                  <a:lnTo>
                    <a:pt x="284" y="480"/>
                  </a:lnTo>
                  <a:lnTo>
                    <a:pt x="288" y="485"/>
                  </a:lnTo>
                  <a:lnTo>
                    <a:pt x="294" y="489"/>
                  </a:lnTo>
                  <a:lnTo>
                    <a:pt x="300" y="491"/>
                  </a:lnTo>
                  <a:lnTo>
                    <a:pt x="306" y="494"/>
                  </a:lnTo>
                  <a:lnTo>
                    <a:pt x="313" y="495"/>
                  </a:lnTo>
                  <a:lnTo>
                    <a:pt x="322" y="494"/>
                  </a:lnTo>
                  <a:lnTo>
                    <a:pt x="329" y="491"/>
                  </a:lnTo>
                  <a:lnTo>
                    <a:pt x="337" y="487"/>
                  </a:lnTo>
                  <a:lnTo>
                    <a:pt x="344" y="48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5" name="Freeform 26">
              <a:extLst>
                <a:ext uri="{FF2B5EF4-FFF2-40B4-BE49-F238E27FC236}">
                  <a16:creationId xmlns:a16="http://schemas.microsoft.com/office/drawing/2014/main" id="{E6807F97-4C02-CCCF-73A8-FCE82CA4BD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58651" y="6457950"/>
              <a:ext cx="42863" cy="47625"/>
            </a:xfrm>
            <a:custGeom>
              <a:avLst/>
              <a:gdLst>
                <a:gd name="T0" fmla="*/ 270 w 322"/>
                <a:gd name="T1" fmla="*/ 151 h 387"/>
                <a:gd name="T2" fmla="*/ 258 w 322"/>
                <a:gd name="T3" fmla="*/ 99 h 387"/>
                <a:gd name="T4" fmla="*/ 237 w 322"/>
                <a:gd name="T5" fmla="*/ 62 h 387"/>
                <a:gd name="T6" fmla="*/ 205 w 322"/>
                <a:gd name="T7" fmla="*/ 39 h 387"/>
                <a:gd name="T8" fmla="*/ 161 w 322"/>
                <a:gd name="T9" fmla="*/ 25 h 387"/>
                <a:gd name="T10" fmla="*/ 104 w 322"/>
                <a:gd name="T11" fmla="*/ 22 h 387"/>
                <a:gd name="T12" fmla="*/ 46 w 322"/>
                <a:gd name="T13" fmla="*/ 26 h 387"/>
                <a:gd name="T14" fmla="*/ 45 w 322"/>
                <a:gd name="T15" fmla="*/ 141 h 387"/>
                <a:gd name="T16" fmla="*/ 45 w 322"/>
                <a:gd name="T17" fmla="*/ 229 h 387"/>
                <a:gd name="T18" fmla="*/ 45 w 322"/>
                <a:gd name="T19" fmla="*/ 299 h 387"/>
                <a:gd name="T20" fmla="*/ 46 w 322"/>
                <a:gd name="T21" fmla="*/ 362 h 387"/>
                <a:gd name="T22" fmla="*/ 89 w 322"/>
                <a:gd name="T23" fmla="*/ 364 h 387"/>
                <a:gd name="T24" fmla="*/ 141 w 322"/>
                <a:gd name="T25" fmla="*/ 362 h 387"/>
                <a:gd name="T26" fmla="*/ 191 w 322"/>
                <a:gd name="T27" fmla="*/ 348 h 387"/>
                <a:gd name="T28" fmla="*/ 229 w 322"/>
                <a:gd name="T29" fmla="*/ 322 h 387"/>
                <a:gd name="T30" fmla="*/ 255 w 322"/>
                <a:gd name="T31" fmla="*/ 283 h 387"/>
                <a:gd name="T32" fmla="*/ 269 w 322"/>
                <a:gd name="T33" fmla="*/ 233 h 387"/>
                <a:gd name="T34" fmla="*/ 322 w 322"/>
                <a:gd name="T35" fmla="*/ 183 h 387"/>
                <a:gd name="T36" fmla="*/ 315 w 322"/>
                <a:gd name="T37" fmla="*/ 251 h 387"/>
                <a:gd name="T38" fmla="*/ 302 w 322"/>
                <a:gd name="T39" fmla="*/ 289 h 387"/>
                <a:gd name="T40" fmla="*/ 288 w 322"/>
                <a:gd name="T41" fmla="*/ 313 h 387"/>
                <a:gd name="T42" fmla="*/ 270 w 322"/>
                <a:gd name="T43" fmla="*/ 334 h 387"/>
                <a:gd name="T44" fmla="*/ 249 w 322"/>
                <a:gd name="T45" fmla="*/ 352 h 387"/>
                <a:gd name="T46" fmla="*/ 206 w 322"/>
                <a:gd name="T47" fmla="*/ 374 h 387"/>
                <a:gd name="T48" fmla="*/ 142 w 322"/>
                <a:gd name="T49" fmla="*/ 386 h 387"/>
                <a:gd name="T50" fmla="*/ 102 w 322"/>
                <a:gd name="T51" fmla="*/ 387 h 387"/>
                <a:gd name="T52" fmla="*/ 68 w 322"/>
                <a:gd name="T53" fmla="*/ 386 h 387"/>
                <a:gd name="T54" fmla="*/ 41 w 322"/>
                <a:gd name="T55" fmla="*/ 385 h 387"/>
                <a:gd name="T56" fmla="*/ 18 w 322"/>
                <a:gd name="T57" fmla="*/ 386 h 387"/>
                <a:gd name="T58" fmla="*/ 1 w 322"/>
                <a:gd name="T59" fmla="*/ 351 h 387"/>
                <a:gd name="T60" fmla="*/ 1 w 322"/>
                <a:gd name="T61" fmla="*/ 283 h 387"/>
                <a:gd name="T62" fmla="*/ 2 w 322"/>
                <a:gd name="T63" fmla="*/ 194 h 387"/>
                <a:gd name="T64" fmla="*/ 1 w 322"/>
                <a:gd name="T65" fmla="*/ 104 h 387"/>
                <a:gd name="T66" fmla="*/ 1 w 322"/>
                <a:gd name="T67" fmla="*/ 35 h 387"/>
                <a:gd name="T68" fmla="*/ 11 w 322"/>
                <a:gd name="T69" fmla="*/ 2 h 387"/>
                <a:gd name="T70" fmla="*/ 39 w 322"/>
                <a:gd name="T71" fmla="*/ 3 h 387"/>
                <a:gd name="T72" fmla="*/ 67 w 322"/>
                <a:gd name="T73" fmla="*/ 2 h 387"/>
                <a:gd name="T74" fmla="*/ 114 w 322"/>
                <a:gd name="T75" fmla="*/ 1 h 387"/>
                <a:gd name="T76" fmla="*/ 159 w 322"/>
                <a:gd name="T77" fmla="*/ 1 h 387"/>
                <a:gd name="T78" fmla="*/ 208 w 322"/>
                <a:gd name="T79" fmla="*/ 7 h 387"/>
                <a:gd name="T80" fmla="*/ 246 w 322"/>
                <a:gd name="T81" fmla="*/ 20 h 387"/>
                <a:gd name="T82" fmla="*/ 271 w 322"/>
                <a:gd name="T83" fmla="*/ 40 h 387"/>
                <a:gd name="T84" fmla="*/ 291 w 322"/>
                <a:gd name="T85" fmla="*/ 64 h 387"/>
                <a:gd name="T86" fmla="*/ 305 w 322"/>
                <a:gd name="T87" fmla="*/ 91 h 387"/>
                <a:gd name="T88" fmla="*/ 316 w 322"/>
                <a:gd name="T89" fmla="*/ 121 h 387"/>
                <a:gd name="T90" fmla="*/ 321 w 322"/>
                <a:gd name="T91" fmla="*/ 15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2" h="387">
                  <a:moveTo>
                    <a:pt x="272" y="193"/>
                  </a:moveTo>
                  <a:lnTo>
                    <a:pt x="271" y="171"/>
                  </a:lnTo>
                  <a:lnTo>
                    <a:pt x="270" y="151"/>
                  </a:lnTo>
                  <a:lnTo>
                    <a:pt x="267" y="132"/>
                  </a:lnTo>
                  <a:lnTo>
                    <a:pt x="263" y="115"/>
                  </a:lnTo>
                  <a:lnTo>
                    <a:pt x="258" y="99"/>
                  </a:lnTo>
                  <a:lnTo>
                    <a:pt x="252" y="85"/>
                  </a:lnTo>
                  <a:lnTo>
                    <a:pt x="245" y="73"/>
                  </a:lnTo>
                  <a:lnTo>
                    <a:pt x="237" y="62"/>
                  </a:lnTo>
                  <a:lnTo>
                    <a:pt x="227" y="53"/>
                  </a:lnTo>
                  <a:lnTo>
                    <a:pt x="217" y="45"/>
                  </a:lnTo>
                  <a:lnTo>
                    <a:pt x="205" y="39"/>
                  </a:lnTo>
                  <a:lnTo>
                    <a:pt x="191" y="32"/>
                  </a:lnTo>
                  <a:lnTo>
                    <a:pt x="177" y="28"/>
                  </a:lnTo>
                  <a:lnTo>
                    <a:pt x="161" y="25"/>
                  </a:lnTo>
                  <a:lnTo>
                    <a:pt x="143" y="24"/>
                  </a:lnTo>
                  <a:lnTo>
                    <a:pt x="125" y="22"/>
                  </a:lnTo>
                  <a:lnTo>
                    <a:pt x="104" y="22"/>
                  </a:lnTo>
                  <a:lnTo>
                    <a:pt x="84" y="24"/>
                  </a:lnTo>
                  <a:lnTo>
                    <a:pt x="65" y="25"/>
                  </a:lnTo>
                  <a:lnTo>
                    <a:pt x="46" y="26"/>
                  </a:lnTo>
                  <a:lnTo>
                    <a:pt x="45" y="65"/>
                  </a:lnTo>
                  <a:lnTo>
                    <a:pt x="45" y="102"/>
                  </a:lnTo>
                  <a:lnTo>
                    <a:pt x="45" y="141"/>
                  </a:lnTo>
                  <a:lnTo>
                    <a:pt x="44" y="179"/>
                  </a:lnTo>
                  <a:lnTo>
                    <a:pt x="44" y="205"/>
                  </a:lnTo>
                  <a:lnTo>
                    <a:pt x="45" y="229"/>
                  </a:lnTo>
                  <a:lnTo>
                    <a:pt x="45" y="254"/>
                  </a:lnTo>
                  <a:lnTo>
                    <a:pt x="45" y="277"/>
                  </a:lnTo>
                  <a:lnTo>
                    <a:pt x="45" y="299"/>
                  </a:lnTo>
                  <a:lnTo>
                    <a:pt x="46" y="321"/>
                  </a:lnTo>
                  <a:lnTo>
                    <a:pt x="46" y="342"/>
                  </a:lnTo>
                  <a:lnTo>
                    <a:pt x="46" y="362"/>
                  </a:lnTo>
                  <a:lnTo>
                    <a:pt x="62" y="363"/>
                  </a:lnTo>
                  <a:lnTo>
                    <a:pt x="77" y="364"/>
                  </a:lnTo>
                  <a:lnTo>
                    <a:pt x="89" y="364"/>
                  </a:lnTo>
                  <a:lnTo>
                    <a:pt x="101" y="364"/>
                  </a:lnTo>
                  <a:lnTo>
                    <a:pt x="122" y="364"/>
                  </a:lnTo>
                  <a:lnTo>
                    <a:pt x="141" y="362"/>
                  </a:lnTo>
                  <a:lnTo>
                    <a:pt x="159" y="359"/>
                  </a:lnTo>
                  <a:lnTo>
                    <a:pt x="176" y="353"/>
                  </a:lnTo>
                  <a:lnTo>
                    <a:pt x="191" y="348"/>
                  </a:lnTo>
                  <a:lnTo>
                    <a:pt x="205" y="340"/>
                  </a:lnTo>
                  <a:lnTo>
                    <a:pt x="218" y="332"/>
                  </a:lnTo>
                  <a:lnTo>
                    <a:pt x="229" y="322"/>
                  </a:lnTo>
                  <a:lnTo>
                    <a:pt x="239" y="310"/>
                  </a:lnTo>
                  <a:lnTo>
                    <a:pt x="248" y="297"/>
                  </a:lnTo>
                  <a:lnTo>
                    <a:pt x="255" y="283"/>
                  </a:lnTo>
                  <a:lnTo>
                    <a:pt x="261" y="268"/>
                  </a:lnTo>
                  <a:lnTo>
                    <a:pt x="266" y="252"/>
                  </a:lnTo>
                  <a:lnTo>
                    <a:pt x="269" y="233"/>
                  </a:lnTo>
                  <a:lnTo>
                    <a:pt x="271" y="214"/>
                  </a:lnTo>
                  <a:lnTo>
                    <a:pt x="272" y="193"/>
                  </a:lnTo>
                  <a:close/>
                  <a:moveTo>
                    <a:pt x="322" y="183"/>
                  </a:moveTo>
                  <a:lnTo>
                    <a:pt x="321" y="206"/>
                  </a:lnTo>
                  <a:lnTo>
                    <a:pt x="319" y="229"/>
                  </a:lnTo>
                  <a:lnTo>
                    <a:pt x="315" y="251"/>
                  </a:lnTo>
                  <a:lnTo>
                    <a:pt x="309" y="270"/>
                  </a:lnTo>
                  <a:lnTo>
                    <a:pt x="306" y="280"/>
                  </a:lnTo>
                  <a:lnTo>
                    <a:pt x="302" y="289"/>
                  </a:lnTo>
                  <a:lnTo>
                    <a:pt x="297" y="297"/>
                  </a:lnTo>
                  <a:lnTo>
                    <a:pt x="293" y="305"/>
                  </a:lnTo>
                  <a:lnTo>
                    <a:pt x="288" y="313"/>
                  </a:lnTo>
                  <a:lnTo>
                    <a:pt x="282" y="321"/>
                  </a:lnTo>
                  <a:lnTo>
                    <a:pt x="276" y="327"/>
                  </a:lnTo>
                  <a:lnTo>
                    <a:pt x="270" y="334"/>
                  </a:lnTo>
                  <a:lnTo>
                    <a:pt x="263" y="340"/>
                  </a:lnTo>
                  <a:lnTo>
                    <a:pt x="256" y="347"/>
                  </a:lnTo>
                  <a:lnTo>
                    <a:pt x="249" y="352"/>
                  </a:lnTo>
                  <a:lnTo>
                    <a:pt x="241" y="358"/>
                  </a:lnTo>
                  <a:lnTo>
                    <a:pt x="224" y="366"/>
                  </a:lnTo>
                  <a:lnTo>
                    <a:pt x="206" y="374"/>
                  </a:lnTo>
                  <a:lnTo>
                    <a:pt x="186" y="379"/>
                  </a:lnTo>
                  <a:lnTo>
                    <a:pt x="164" y="384"/>
                  </a:lnTo>
                  <a:lnTo>
                    <a:pt x="142" y="386"/>
                  </a:lnTo>
                  <a:lnTo>
                    <a:pt x="117" y="387"/>
                  </a:lnTo>
                  <a:lnTo>
                    <a:pt x="110" y="387"/>
                  </a:lnTo>
                  <a:lnTo>
                    <a:pt x="102" y="387"/>
                  </a:lnTo>
                  <a:lnTo>
                    <a:pt x="92" y="387"/>
                  </a:lnTo>
                  <a:lnTo>
                    <a:pt x="80" y="386"/>
                  </a:lnTo>
                  <a:lnTo>
                    <a:pt x="68" y="386"/>
                  </a:lnTo>
                  <a:lnTo>
                    <a:pt x="57" y="385"/>
                  </a:lnTo>
                  <a:lnTo>
                    <a:pt x="49" y="385"/>
                  </a:lnTo>
                  <a:lnTo>
                    <a:pt x="41" y="385"/>
                  </a:lnTo>
                  <a:lnTo>
                    <a:pt x="39" y="385"/>
                  </a:lnTo>
                  <a:lnTo>
                    <a:pt x="31" y="385"/>
                  </a:lnTo>
                  <a:lnTo>
                    <a:pt x="18" y="386"/>
                  </a:lnTo>
                  <a:lnTo>
                    <a:pt x="0" y="386"/>
                  </a:lnTo>
                  <a:lnTo>
                    <a:pt x="0" y="370"/>
                  </a:lnTo>
                  <a:lnTo>
                    <a:pt x="1" y="351"/>
                  </a:lnTo>
                  <a:lnTo>
                    <a:pt x="1" y="331"/>
                  </a:lnTo>
                  <a:lnTo>
                    <a:pt x="1" y="308"/>
                  </a:lnTo>
                  <a:lnTo>
                    <a:pt x="1" y="283"/>
                  </a:lnTo>
                  <a:lnTo>
                    <a:pt x="2" y="255"/>
                  </a:lnTo>
                  <a:lnTo>
                    <a:pt x="2" y="226"/>
                  </a:lnTo>
                  <a:lnTo>
                    <a:pt x="2" y="194"/>
                  </a:lnTo>
                  <a:lnTo>
                    <a:pt x="2" y="162"/>
                  </a:lnTo>
                  <a:lnTo>
                    <a:pt x="2" y="132"/>
                  </a:lnTo>
                  <a:lnTo>
                    <a:pt x="1" y="104"/>
                  </a:lnTo>
                  <a:lnTo>
                    <a:pt x="1" y="79"/>
                  </a:lnTo>
                  <a:lnTo>
                    <a:pt x="1" y="56"/>
                  </a:lnTo>
                  <a:lnTo>
                    <a:pt x="1" y="35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1" y="2"/>
                  </a:lnTo>
                  <a:lnTo>
                    <a:pt x="21" y="3"/>
                  </a:lnTo>
                  <a:lnTo>
                    <a:pt x="30" y="3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5" y="3"/>
                  </a:lnTo>
                  <a:lnTo>
                    <a:pt x="67" y="2"/>
                  </a:lnTo>
                  <a:lnTo>
                    <a:pt x="83" y="2"/>
                  </a:lnTo>
                  <a:lnTo>
                    <a:pt x="99" y="1"/>
                  </a:lnTo>
                  <a:lnTo>
                    <a:pt x="114" y="1"/>
                  </a:lnTo>
                  <a:lnTo>
                    <a:pt x="127" y="0"/>
                  </a:lnTo>
                  <a:lnTo>
                    <a:pt x="140" y="0"/>
                  </a:lnTo>
                  <a:lnTo>
                    <a:pt x="159" y="1"/>
                  </a:lnTo>
                  <a:lnTo>
                    <a:pt x="176" y="2"/>
                  </a:lnTo>
                  <a:lnTo>
                    <a:pt x="193" y="4"/>
                  </a:lnTo>
                  <a:lnTo>
                    <a:pt x="208" y="7"/>
                  </a:lnTo>
                  <a:lnTo>
                    <a:pt x="222" y="11"/>
                  </a:lnTo>
                  <a:lnTo>
                    <a:pt x="234" y="15"/>
                  </a:lnTo>
                  <a:lnTo>
                    <a:pt x="246" y="20"/>
                  </a:lnTo>
                  <a:lnTo>
                    <a:pt x="256" y="27"/>
                  </a:lnTo>
                  <a:lnTo>
                    <a:pt x="264" y="33"/>
                  </a:lnTo>
                  <a:lnTo>
                    <a:pt x="271" y="40"/>
                  </a:lnTo>
                  <a:lnTo>
                    <a:pt x="278" y="47"/>
                  </a:lnTo>
                  <a:lnTo>
                    <a:pt x="285" y="55"/>
                  </a:lnTo>
                  <a:lnTo>
                    <a:pt x="291" y="64"/>
                  </a:lnTo>
                  <a:lnTo>
                    <a:pt x="296" y="71"/>
                  </a:lnTo>
                  <a:lnTo>
                    <a:pt x="301" y="81"/>
                  </a:lnTo>
                  <a:lnTo>
                    <a:pt x="305" y="91"/>
                  </a:lnTo>
                  <a:lnTo>
                    <a:pt x="309" y="100"/>
                  </a:lnTo>
                  <a:lnTo>
                    <a:pt x="313" y="110"/>
                  </a:lnTo>
                  <a:lnTo>
                    <a:pt x="316" y="121"/>
                  </a:lnTo>
                  <a:lnTo>
                    <a:pt x="318" y="133"/>
                  </a:lnTo>
                  <a:lnTo>
                    <a:pt x="320" y="145"/>
                  </a:lnTo>
                  <a:lnTo>
                    <a:pt x="321" y="157"/>
                  </a:lnTo>
                  <a:lnTo>
                    <a:pt x="322" y="170"/>
                  </a:lnTo>
                  <a:lnTo>
                    <a:pt x="322" y="183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6" name="Freeform 27">
              <a:extLst>
                <a:ext uri="{FF2B5EF4-FFF2-40B4-BE49-F238E27FC236}">
                  <a16:creationId xmlns:a16="http://schemas.microsoft.com/office/drawing/2014/main" id="{625C23E6-16AB-BBC5-486F-66C0503D46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111038" y="6457950"/>
              <a:ext cx="39688" cy="49213"/>
            </a:xfrm>
            <a:custGeom>
              <a:avLst/>
              <a:gdLst>
                <a:gd name="T0" fmla="*/ 298 w 299"/>
                <a:gd name="T1" fmla="*/ 34 h 392"/>
                <a:gd name="T2" fmla="*/ 297 w 299"/>
                <a:gd name="T3" fmla="*/ 85 h 392"/>
                <a:gd name="T4" fmla="*/ 297 w 299"/>
                <a:gd name="T5" fmla="*/ 118 h 392"/>
                <a:gd name="T6" fmla="*/ 296 w 299"/>
                <a:gd name="T7" fmla="*/ 196 h 392"/>
                <a:gd name="T8" fmla="*/ 294 w 299"/>
                <a:gd name="T9" fmla="*/ 245 h 392"/>
                <a:gd name="T10" fmla="*/ 287 w 299"/>
                <a:gd name="T11" fmla="*/ 292 h 392"/>
                <a:gd name="T12" fmla="*/ 282 w 299"/>
                <a:gd name="T13" fmla="*/ 310 h 392"/>
                <a:gd name="T14" fmla="*/ 276 w 299"/>
                <a:gd name="T15" fmla="*/ 325 h 392"/>
                <a:gd name="T16" fmla="*/ 266 w 299"/>
                <a:gd name="T17" fmla="*/ 341 h 392"/>
                <a:gd name="T18" fmla="*/ 254 w 299"/>
                <a:gd name="T19" fmla="*/ 355 h 392"/>
                <a:gd name="T20" fmla="*/ 241 w 299"/>
                <a:gd name="T21" fmla="*/ 367 h 392"/>
                <a:gd name="T22" fmla="*/ 226 w 299"/>
                <a:gd name="T23" fmla="*/ 375 h 392"/>
                <a:gd name="T24" fmla="*/ 209 w 299"/>
                <a:gd name="T25" fmla="*/ 383 h 392"/>
                <a:gd name="T26" fmla="*/ 191 w 299"/>
                <a:gd name="T27" fmla="*/ 388 h 392"/>
                <a:gd name="T28" fmla="*/ 171 w 299"/>
                <a:gd name="T29" fmla="*/ 391 h 392"/>
                <a:gd name="T30" fmla="*/ 149 w 299"/>
                <a:gd name="T31" fmla="*/ 392 h 392"/>
                <a:gd name="T32" fmla="*/ 113 w 299"/>
                <a:gd name="T33" fmla="*/ 389 h 392"/>
                <a:gd name="T34" fmla="*/ 82 w 299"/>
                <a:gd name="T35" fmla="*/ 382 h 392"/>
                <a:gd name="T36" fmla="*/ 56 w 299"/>
                <a:gd name="T37" fmla="*/ 370 h 392"/>
                <a:gd name="T38" fmla="*/ 36 w 299"/>
                <a:gd name="T39" fmla="*/ 351 h 392"/>
                <a:gd name="T40" fmla="*/ 20 w 299"/>
                <a:gd name="T41" fmla="*/ 329 h 392"/>
                <a:gd name="T42" fmla="*/ 9 w 299"/>
                <a:gd name="T43" fmla="*/ 299 h 392"/>
                <a:gd name="T44" fmla="*/ 3 w 299"/>
                <a:gd name="T45" fmla="*/ 264 h 392"/>
                <a:gd name="T46" fmla="*/ 0 w 299"/>
                <a:gd name="T47" fmla="*/ 223 h 392"/>
                <a:gd name="T48" fmla="*/ 1 w 299"/>
                <a:gd name="T49" fmla="*/ 211 h 392"/>
                <a:gd name="T50" fmla="*/ 1 w 299"/>
                <a:gd name="T51" fmla="*/ 180 h 392"/>
                <a:gd name="T52" fmla="*/ 2 w 299"/>
                <a:gd name="T53" fmla="*/ 143 h 392"/>
                <a:gd name="T54" fmla="*/ 2 w 299"/>
                <a:gd name="T55" fmla="*/ 107 h 392"/>
                <a:gd name="T56" fmla="*/ 2 w 299"/>
                <a:gd name="T57" fmla="*/ 58 h 392"/>
                <a:gd name="T58" fmla="*/ 0 w 299"/>
                <a:gd name="T59" fmla="*/ 1 h 392"/>
                <a:gd name="T60" fmla="*/ 23 w 299"/>
                <a:gd name="T61" fmla="*/ 3 h 392"/>
                <a:gd name="T62" fmla="*/ 47 w 299"/>
                <a:gd name="T63" fmla="*/ 0 h 392"/>
                <a:gd name="T64" fmla="*/ 45 w 299"/>
                <a:gd name="T65" fmla="*/ 225 h 392"/>
                <a:gd name="T66" fmla="*/ 47 w 299"/>
                <a:gd name="T67" fmla="*/ 257 h 392"/>
                <a:gd name="T68" fmla="*/ 52 w 299"/>
                <a:gd name="T69" fmla="*/ 286 h 392"/>
                <a:gd name="T70" fmla="*/ 60 w 299"/>
                <a:gd name="T71" fmla="*/ 309 h 392"/>
                <a:gd name="T72" fmla="*/ 67 w 299"/>
                <a:gd name="T73" fmla="*/ 322 h 392"/>
                <a:gd name="T74" fmla="*/ 79 w 299"/>
                <a:gd name="T75" fmla="*/ 337 h 392"/>
                <a:gd name="T76" fmla="*/ 97 w 299"/>
                <a:gd name="T77" fmla="*/ 351 h 392"/>
                <a:gd name="T78" fmla="*/ 118 w 299"/>
                <a:gd name="T79" fmla="*/ 361 h 392"/>
                <a:gd name="T80" fmla="*/ 143 w 299"/>
                <a:gd name="T81" fmla="*/ 365 h 392"/>
                <a:gd name="T82" fmla="*/ 170 w 299"/>
                <a:gd name="T83" fmla="*/ 365 h 392"/>
                <a:gd name="T84" fmla="*/ 195 w 299"/>
                <a:gd name="T85" fmla="*/ 361 h 392"/>
                <a:gd name="T86" fmla="*/ 217 w 299"/>
                <a:gd name="T87" fmla="*/ 351 h 392"/>
                <a:gd name="T88" fmla="*/ 235 w 299"/>
                <a:gd name="T89" fmla="*/ 336 h 392"/>
                <a:gd name="T90" fmla="*/ 247 w 299"/>
                <a:gd name="T91" fmla="*/ 321 h 392"/>
                <a:gd name="T92" fmla="*/ 254 w 299"/>
                <a:gd name="T93" fmla="*/ 308 h 392"/>
                <a:gd name="T94" fmla="*/ 261 w 299"/>
                <a:gd name="T95" fmla="*/ 284 h 392"/>
                <a:gd name="T96" fmla="*/ 266 w 299"/>
                <a:gd name="T97" fmla="*/ 250 h 392"/>
                <a:gd name="T98" fmla="*/ 268 w 299"/>
                <a:gd name="T99" fmla="*/ 205 h 392"/>
                <a:gd name="T100" fmla="*/ 268 w 299"/>
                <a:gd name="T101" fmla="*/ 153 h 392"/>
                <a:gd name="T102" fmla="*/ 268 w 299"/>
                <a:gd name="T103" fmla="*/ 108 h 392"/>
                <a:gd name="T104" fmla="*/ 267 w 299"/>
                <a:gd name="T105" fmla="*/ 64 h 392"/>
                <a:gd name="T106" fmla="*/ 267 w 299"/>
                <a:gd name="T107" fmla="*/ 21 h 392"/>
                <a:gd name="T108" fmla="*/ 274 w 299"/>
                <a:gd name="T109" fmla="*/ 2 h 392"/>
                <a:gd name="T110" fmla="*/ 291 w 299"/>
                <a:gd name="T111" fmla="*/ 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9" h="392">
                  <a:moveTo>
                    <a:pt x="299" y="1"/>
                  </a:moveTo>
                  <a:lnTo>
                    <a:pt x="298" y="34"/>
                  </a:lnTo>
                  <a:lnTo>
                    <a:pt x="298" y="63"/>
                  </a:lnTo>
                  <a:lnTo>
                    <a:pt x="297" y="85"/>
                  </a:lnTo>
                  <a:lnTo>
                    <a:pt x="297" y="104"/>
                  </a:lnTo>
                  <a:lnTo>
                    <a:pt x="297" y="118"/>
                  </a:lnTo>
                  <a:lnTo>
                    <a:pt x="297" y="160"/>
                  </a:lnTo>
                  <a:lnTo>
                    <a:pt x="296" y="196"/>
                  </a:lnTo>
                  <a:lnTo>
                    <a:pt x="295" y="224"/>
                  </a:lnTo>
                  <a:lnTo>
                    <a:pt x="294" y="245"/>
                  </a:lnTo>
                  <a:lnTo>
                    <a:pt x="291" y="270"/>
                  </a:lnTo>
                  <a:lnTo>
                    <a:pt x="287" y="292"/>
                  </a:lnTo>
                  <a:lnTo>
                    <a:pt x="285" y="302"/>
                  </a:lnTo>
                  <a:lnTo>
                    <a:pt x="282" y="310"/>
                  </a:lnTo>
                  <a:lnTo>
                    <a:pt x="279" y="318"/>
                  </a:lnTo>
                  <a:lnTo>
                    <a:pt x="276" y="325"/>
                  </a:lnTo>
                  <a:lnTo>
                    <a:pt x="271" y="333"/>
                  </a:lnTo>
                  <a:lnTo>
                    <a:pt x="266" y="341"/>
                  </a:lnTo>
                  <a:lnTo>
                    <a:pt x="260" y="348"/>
                  </a:lnTo>
                  <a:lnTo>
                    <a:pt x="254" y="355"/>
                  </a:lnTo>
                  <a:lnTo>
                    <a:pt x="248" y="361"/>
                  </a:lnTo>
                  <a:lnTo>
                    <a:pt x="241" y="367"/>
                  </a:lnTo>
                  <a:lnTo>
                    <a:pt x="234" y="371"/>
                  </a:lnTo>
                  <a:lnTo>
                    <a:pt x="226" y="375"/>
                  </a:lnTo>
                  <a:lnTo>
                    <a:pt x="218" y="380"/>
                  </a:lnTo>
                  <a:lnTo>
                    <a:pt x="209" y="383"/>
                  </a:lnTo>
                  <a:lnTo>
                    <a:pt x="200" y="386"/>
                  </a:lnTo>
                  <a:lnTo>
                    <a:pt x="191" y="388"/>
                  </a:lnTo>
                  <a:lnTo>
                    <a:pt x="181" y="390"/>
                  </a:lnTo>
                  <a:lnTo>
                    <a:pt x="171" y="391"/>
                  </a:lnTo>
                  <a:lnTo>
                    <a:pt x="160" y="392"/>
                  </a:lnTo>
                  <a:lnTo>
                    <a:pt x="149" y="392"/>
                  </a:lnTo>
                  <a:lnTo>
                    <a:pt x="130" y="391"/>
                  </a:lnTo>
                  <a:lnTo>
                    <a:pt x="113" y="389"/>
                  </a:lnTo>
                  <a:lnTo>
                    <a:pt x="96" y="387"/>
                  </a:lnTo>
                  <a:lnTo>
                    <a:pt x="82" y="382"/>
                  </a:lnTo>
                  <a:lnTo>
                    <a:pt x="68" y="376"/>
                  </a:lnTo>
                  <a:lnTo>
                    <a:pt x="56" y="370"/>
                  </a:lnTo>
                  <a:lnTo>
                    <a:pt x="45" y="361"/>
                  </a:lnTo>
                  <a:lnTo>
                    <a:pt x="36" y="351"/>
                  </a:lnTo>
                  <a:lnTo>
                    <a:pt x="27" y="341"/>
                  </a:lnTo>
                  <a:lnTo>
                    <a:pt x="20" y="329"/>
                  </a:lnTo>
                  <a:lnTo>
                    <a:pt x="14" y="315"/>
                  </a:lnTo>
                  <a:lnTo>
                    <a:pt x="9" y="299"/>
                  </a:lnTo>
                  <a:lnTo>
                    <a:pt x="5" y="282"/>
                  </a:lnTo>
                  <a:lnTo>
                    <a:pt x="3" y="264"/>
                  </a:lnTo>
                  <a:lnTo>
                    <a:pt x="1" y="244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1" y="211"/>
                  </a:lnTo>
                  <a:lnTo>
                    <a:pt x="1" y="198"/>
                  </a:lnTo>
                  <a:lnTo>
                    <a:pt x="1" y="180"/>
                  </a:lnTo>
                  <a:lnTo>
                    <a:pt x="2" y="162"/>
                  </a:lnTo>
                  <a:lnTo>
                    <a:pt x="2" y="143"/>
                  </a:lnTo>
                  <a:lnTo>
                    <a:pt x="2" y="125"/>
                  </a:lnTo>
                  <a:lnTo>
                    <a:pt x="2" y="107"/>
                  </a:lnTo>
                  <a:lnTo>
                    <a:pt x="2" y="83"/>
                  </a:lnTo>
                  <a:lnTo>
                    <a:pt x="2" y="58"/>
                  </a:lnTo>
                  <a:lnTo>
                    <a:pt x="1" y="30"/>
                  </a:lnTo>
                  <a:lnTo>
                    <a:pt x="0" y="1"/>
                  </a:lnTo>
                  <a:lnTo>
                    <a:pt x="11" y="2"/>
                  </a:lnTo>
                  <a:lnTo>
                    <a:pt x="23" y="3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5" y="205"/>
                  </a:lnTo>
                  <a:lnTo>
                    <a:pt x="45" y="225"/>
                  </a:lnTo>
                  <a:lnTo>
                    <a:pt x="46" y="242"/>
                  </a:lnTo>
                  <a:lnTo>
                    <a:pt x="47" y="257"/>
                  </a:lnTo>
                  <a:lnTo>
                    <a:pt x="49" y="269"/>
                  </a:lnTo>
                  <a:lnTo>
                    <a:pt x="52" y="286"/>
                  </a:lnTo>
                  <a:lnTo>
                    <a:pt x="57" y="303"/>
                  </a:lnTo>
                  <a:lnTo>
                    <a:pt x="60" y="309"/>
                  </a:lnTo>
                  <a:lnTo>
                    <a:pt x="63" y="316"/>
                  </a:lnTo>
                  <a:lnTo>
                    <a:pt x="67" y="322"/>
                  </a:lnTo>
                  <a:lnTo>
                    <a:pt x="71" y="329"/>
                  </a:lnTo>
                  <a:lnTo>
                    <a:pt x="79" y="337"/>
                  </a:lnTo>
                  <a:lnTo>
                    <a:pt x="87" y="345"/>
                  </a:lnTo>
                  <a:lnTo>
                    <a:pt x="97" y="351"/>
                  </a:lnTo>
                  <a:lnTo>
                    <a:pt x="107" y="357"/>
                  </a:lnTo>
                  <a:lnTo>
                    <a:pt x="118" y="361"/>
                  </a:lnTo>
                  <a:lnTo>
                    <a:pt x="130" y="364"/>
                  </a:lnTo>
                  <a:lnTo>
                    <a:pt x="143" y="365"/>
                  </a:lnTo>
                  <a:lnTo>
                    <a:pt x="157" y="367"/>
                  </a:lnTo>
                  <a:lnTo>
                    <a:pt x="170" y="365"/>
                  </a:lnTo>
                  <a:lnTo>
                    <a:pt x="183" y="364"/>
                  </a:lnTo>
                  <a:lnTo>
                    <a:pt x="195" y="361"/>
                  </a:lnTo>
                  <a:lnTo>
                    <a:pt x="207" y="357"/>
                  </a:lnTo>
                  <a:lnTo>
                    <a:pt x="217" y="351"/>
                  </a:lnTo>
                  <a:lnTo>
                    <a:pt x="226" y="344"/>
                  </a:lnTo>
                  <a:lnTo>
                    <a:pt x="235" y="336"/>
                  </a:lnTo>
                  <a:lnTo>
                    <a:pt x="243" y="328"/>
                  </a:lnTo>
                  <a:lnTo>
                    <a:pt x="247" y="321"/>
                  </a:lnTo>
                  <a:lnTo>
                    <a:pt x="250" y="315"/>
                  </a:lnTo>
                  <a:lnTo>
                    <a:pt x="254" y="308"/>
                  </a:lnTo>
                  <a:lnTo>
                    <a:pt x="257" y="301"/>
                  </a:lnTo>
                  <a:lnTo>
                    <a:pt x="261" y="284"/>
                  </a:lnTo>
                  <a:lnTo>
                    <a:pt x="265" y="265"/>
                  </a:lnTo>
                  <a:lnTo>
                    <a:pt x="266" y="250"/>
                  </a:lnTo>
                  <a:lnTo>
                    <a:pt x="267" y="230"/>
                  </a:lnTo>
                  <a:lnTo>
                    <a:pt x="268" y="205"/>
                  </a:lnTo>
                  <a:lnTo>
                    <a:pt x="268" y="177"/>
                  </a:lnTo>
                  <a:lnTo>
                    <a:pt x="268" y="153"/>
                  </a:lnTo>
                  <a:lnTo>
                    <a:pt x="268" y="131"/>
                  </a:lnTo>
                  <a:lnTo>
                    <a:pt x="268" y="108"/>
                  </a:lnTo>
                  <a:lnTo>
                    <a:pt x="268" y="85"/>
                  </a:lnTo>
                  <a:lnTo>
                    <a:pt x="267" y="64"/>
                  </a:lnTo>
                  <a:lnTo>
                    <a:pt x="267" y="42"/>
                  </a:lnTo>
                  <a:lnTo>
                    <a:pt x="267" y="21"/>
                  </a:lnTo>
                  <a:lnTo>
                    <a:pt x="266" y="1"/>
                  </a:lnTo>
                  <a:lnTo>
                    <a:pt x="274" y="2"/>
                  </a:lnTo>
                  <a:lnTo>
                    <a:pt x="282" y="3"/>
                  </a:lnTo>
                  <a:lnTo>
                    <a:pt x="291" y="2"/>
                  </a:lnTo>
                  <a:lnTo>
                    <a:pt x="299" y="1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7" name="Freeform 28">
              <a:extLst>
                <a:ext uri="{FF2B5EF4-FFF2-40B4-BE49-F238E27FC236}">
                  <a16:creationId xmlns:a16="http://schemas.microsoft.com/office/drawing/2014/main" id="{3D94FD9F-D945-70BB-2D4E-95163FF6D7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50626" y="6540500"/>
              <a:ext cx="65088" cy="47625"/>
            </a:xfrm>
            <a:custGeom>
              <a:avLst/>
              <a:gdLst>
                <a:gd name="T0" fmla="*/ 487 w 496"/>
                <a:gd name="T1" fmla="*/ 29 h 385"/>
                <a:gd name="T2" fmla="*/ 464 w 496"/>
                <a:gd name="T3" fmla="*/ 104 h 385"/>
                <a:gd name="T4" fmla="*/ 434 w 496"/>
                <a:gd name="T5" fmla="*/ 200 h 385"/>
                <a:gd name="T6" fmla="*/ 398 w 496"/>
                <a:gd name="T7" fmla="*/ 317 h 385"/>
                <a:gd name="T8" fmla="*/ 369 w 496"/>
                <a:gd name="T9" fmla="*/ 383 h 385"/>
                <a:gd name="T10" fmla="*/ 349 w 496"/>
                <a:gd name="T11" fmla="*/ 383 h 385"/>
                <a:gd name="T12" fmla="*/ 331 w 496"/>
                <a:gd name="T13" fmla="*/ 348 h 385"/>
                <a:gd name="T14" fmla="*/ 309 w 496"/>
                <a:gd name="T15" fmla="*/ 274 h 385"/>
                <a:gd name="T16" fmla="*/ 285 w 496"/>
                <a:gd name="T17" fmla="*/ 195 h 385"/>
                <a:gd name="T18" fmla="*/ 259 w 496"/>
                <a:gd name="T19" fmla="*/ 112 h 385"/>
                <a:gd name="T20" fmla="*/ 147 w 496"/>
                <a:gd name="T21" fmla="*/ 384 h 385"/>
                <a:gd name="T22" fmla="*/ 129 w 496"/>
                <a:gd name="T23" fmla="*/ 382 h 385"/>
                <a:gd name="T24" fmla="*/ 111 w 496"/>
                <a:gd name="T25" fmla="*/ 384 h 385"/>
                <a:gd name="T26" fmla="*/ 89 w 496"/>
                <a:gd name="T27" fmla="*/ 306 h 385"/>
                <a:gd name="T28" fmla="*/ 63 w 496"/>
                <a:gd name="T29" fmla="*/ 216 h 385"/>
                <a:gd name="T30" fmla="*/ 33 w 496"/>
                <a:gd name="T31" fmla="*/ 115 h 385"/>
                <a:gd name="T32" fmla="*/ 0 w 496"/>
                <a:gd name="T33" fmla="*/ 0 h 385"/>
                <a:gd name="T34" fmla="*/ 25 w 496"/>
                <a:gd name="T35" fmla="*/ 2 h 385"/>
                <a:gd name="T36" fmla="*/ 50 w 496"/>
                <a:gd name="T37" fmla="*/ 0 h 385"/>
                <a:gd name="T38" fmla="*/ 71 w 496"/>
                <a:gd name="T39" fmla="*/ 84 h 385"/>
                <a:gd name="T40" fmla="*/ 94 w 496"/>
                <a:gd name="T41" fmla="*/ 168 h 385"/>
                <a:gd name="T42" fmla="*/ 116 w 496"/>
                <a:gd name="T43" fmla="*/ 250 h 385"/>
                <a:gd name="T44" fmla="*/ 140 w 496"/>
                <a:gd name="T45" fmla="*/ 331 h 385"/>
                <a:gd name="T46" fmla="*/ 166 w 496"/>
                <a:gd name="T47" fmla="*/ 250 h 385"/>
                <a:gd name="T48" fmla="*/ 191 w 496"/>
                <a:gd name="T49" fmla="*/ 168 h 385"/>
                <a:gd name="T50" fmla="*/ 215 w 496"/>
                <a:gd name="T51" fmla="*/ 84 h 385"/>
                <a:gd name="T52" fmla="*/ 237 w 496"/>
                <a:gd name="T53" fmla="*/ 0 h 385"/>
                <a:gd name="T54" fmla="*/ 254 w 496"/>
                <a:gd name="T55" fmla="*/ 2 h 385"/>
                <a:gd name="T56" fmla="*/ 271 w 496"/>
                <a:gd name="T57" fmla="*/ 0 h 385"/>
                <a:gd name="T58" fmla="*/ 295 w 496"/>
                <a:gd name="T59" fmla="*/ 81 h 385"/>
                <a:gd name="T60" fmla="*/ 319 w 496"/>
                <a:gd name="T61" fmla="*/ 162 h 385"/>
                <a:gd name="T62" fmla="*/ 345 w 496"/>
                <a:gd name="T63" fmla="*/ 243 h 385"/>
                <a:gd name="T64" fmla="*/ 371 w 496"/>
                <a:gd name="T65" fmla="*/ 326 h 385"/>
                <a:gd name="T66" fmla="*/ 396 w 496"/>
                <a:gd name="T67" fmla="*/ 244 h 385"/>
                <a:gd name="T68" fmla="*/ 420 w 496"/>
                <a:gd name="T69" fmla="*/ 164 h 385"/>
                <a:gd name="T70" fmla="*/ 441 w 496"/>
                <a:gd name="T71" fmla="*/ 82 h 385"/>
                <a:gd name="T72" fmla="*/ 462 w 496"/>
                <a:gd name="T73" fmla="*/ 0 h 385"/>
                <a:gd name="T74" fmla="*/ 478 w 496"/>
                <a:gd name="T75" fmla="*/ 2 h 385"/>
                <a:gd name="T76" fmla="*/ 496 w 496"/>
                <a:gd name="T7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6" h="385">
                  <a:moveTo>
                    <a:pt x="496" y="0"/>
                  </a:moveTo>
                  <a:lnTo>
                    <a:pt x="487" y="29"/>
                  </a:lnTo>
                  <a:lnTo>
                    <a:pt x="476" y="64"/>
                  </a:lnTo>
                  <a:lnTo>
                    <a:pt x="464" y="104"/>
                  </a:lnTo>
                  <a:lnTo>
                    <a:pt x="450" y="149"/>
                  </a:lnTo>
                  <a:lnTo>
                    <a:pt x="434" y="200"/>
                  </a:lnTo>
                  <a:lnTo>
                    <a:pt x="417" y="255"/>
                  </a:lnTo>
                  <a:lnTo>
                    <a:pt x="398" y="317"/>
                  </a:lnTo>
                  <a:lnTo>
                    <a:pt x="377" y="384"/>
                  </a:lnTo>
                  <a:lnTo>
                    <a:pt x="369" y="383"/>
                  </a:lnTo>
                  <a:lnTo>
                    <a:pt x="359" y="382"/>
                  </a:lnTo>
                  <a:lnTo>
                    <a:pt x="349" y="383"/>
                  </a:lnTo>
                  <a:lnTo>
                    <a:pt x="340" y="385"/>
                  </a:lnTo>
                  <a:lnTo>
                    <a:pt x="331" y="348"/>
                  </a:lnTo>
                  <a:lnTo>
                    <a:pt x="320" y="312"/>
                  </a:lnTo>
                  <a:lnTo>
                    <a:pt x="309" y="274"/>
                  </a:lnTo>
                  <a:lnTo>
                    <a:pt x="297" y="235"/>
                  </a:lnTo>
                  <a:lnTo>
                    <a:pt x="285" y="195"/>
                  </a:lnTo>
                  <a:lnTo>
                    <a:pt x="272" y="154"/>
                  </a:lnTo>
                  <a:lnTo>
                    <a:pt x="259" y="112"/>
                  </a:lnTo>
                  <a:lnTo>
                    <a:pt x="245" y="69"/>
                  </a:lnTo>
                  <a:lnTo>
                    <a:pt x="147" y="384"/>
                  </a:lnTo>
                  <a:lnTo>
                    <a:pt x="138" y="382"/>
                  </a:lnTo>
                  <a:lnTo>
                    <a:pt x="129" y="382"/>
                  </a:lnTo>
                  <a:lnTo>
                    <a:pt x="121" y="382"/>
                  </a:lnTo>
                  <a:lnTo>
                    <a:pt x="111" y="384"/>
                  </a:lnTo>
                  <a:lnTo>
                    <a:pt x="101" y="347"/>
                  </a:lnTo>
                  <a:lnTo>
                    <a:pt x="89" y="306"/>
                  </a:lnTo>
                  <a:lnTo>
                    <a:pt x="77" y="263"/>
                  </a:lnTo>
                  <a:lnTo>
                    <a:pt x="63" y="216"/>
                  </a:lnTo>
                  <a:lnTo>
                    <a:pt x="49" y="167"/>
                  </a:lnTo>
                  <a:lnTo>
                    <a:pt x="33" y="115"/>
                  </a:lnTo>
                  <a:lnTo>
                    <a:pt x="17" y="58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5" y="2"/>
                  </a:lnTo>
                  <a:lnTo>
                    <a:pt x="38" y="2"/>
                  </a:lnTo>
                  <a:lnTo>
                    <a:pt x="50" y="0"/>
                  </a:lnTo>
                  <a:lnTo>
                    <a:pt x="60" y="42"/>
                  </a:lnTo>
                  <a:lnTo>
                    <a:pt x="71" y="84"/>
                  </a:lnTo>
                  <a:lnTo>
                    <a:pt x="82" y="127"/>
                  </a:lnTo>
                  <a:lnTo>
                    <a:pt x="94" y="168"/>
                  </a:lnTo>
                  <a:lnTo>
                    <a:pt x="105" y="209"/>
                  </a:lnTo>
                  <a:lnTo>
                    <a:pt x="116" y="250"/>
                  </a:lnTo>
                  <a:lnTo>
                    <a:pt x="128" y="291"/>
                  </a:lnTo>
                  <a:lnTo>
                    <a:pt x="140" y="331"/>
                  </a:lnTo>
                  <a:lnTo>
                    <a:pt x="153" y="291"/>
                  </a:lnTo>
                  <a:lnTo>
                    <a:pt x="166" y="250"/>
                  </a:lnTo>
                  <a:lnTo>
                    <a:pt x="179" y="209"/>
                  </a:lnTo>
                  <a:lnTo>
                    <a:pt x="191" y="168"/>
                  </a:lnTo>
                  <a:lnTo>
                    <a:pt x="203" y="127"/>
                  </a:lnTo>
                  <a:lnTo>
                    <a:pt x="215" y="84"/>
                  </a:lnTo>
                  <a:lnTo>
                    <a:pt x="226" y="42"/>
                  </a:lnTo>
                  <a:lnTo>
                    <a:pt x="237" y="0"/>
                  </a:lnTo>
                  <a:lnTo>
                    <a:pt x="246" y="2"/>
                  </a:lnTo>
                  <a:lnTo>
                    <a:pt x="254" y="2"/>
                  </a:lnTo>
                  <a:lnTo>
                    <a:pt x="263" y="2"/>
                  </a:lnTo>
                  <a:lnTo>
                    <a:pt x="271" y="0"/>
                  </a:lnTo>
                  <a:lnTo>
                    <a:pt x="283" y="40"/>
                  </a:lnTo>
                  <a:lnTo>
                    <a:pt x="295" y="81"/>
                  </a:lnTo>
                  <a:lnTo>
                    <a:pt x="307" y="121"/>
                  </a:lnTo>
                  <a:lnTo>
                    <a:pt x="319" y="162"/>
                  </a:lnTo>
                  <a:lnTo>
                    <a:pt x="332" y="203"/>
                  </a:lnTo>
                  <a:lnTo>
                    <a:pt x="345" y="243"/>
                  </a:lnTo>
                  <a:lnTo>
                    <a:pt x="358" y="284"/>
                  </a:lnTo>
                  <a:lnTo>
                    <a:pt x="371" y="326"/>
                  </a:lnTo>
                  <a:lnTo>
                    <a:pt x="384" y="286"/>
                  </a:lnTo>
                  <a:lnTo>
                    <a:pt x="396" y="244"/>
                  </a:lnTo>
                  <a:lnTo>
                    <a:pt x="408" y="204"/>
                  </a:lnTo>
                  <a:lnTo>
                    <a:pt x="420" y="164"/>
                  </a:lnTo>
                  <a:lnTo>
                    <a:pt x="431" y="123"/>
                  </a:lnTo>
                  <a:lnTo>
                    <a:pt x="441" y="82"/>
                  </a:lnTo>
                  <a:lnTo>
                    <a:pt x="452" y="41"/>
                  </a:lnTo>
                  <a:lnTo>
                    <a:pt x="462" y="0"/>
                  </a:lnTo>
                  <a:lnTo>
                    <a:pt x="470" y="2"/>
                  </a:lnTo>
                  <a:lnTo>
                    <a:pt x="478" y="2"/>
                  </a:lnTo>
                  <a:lnTo>
                    <a:pt x="488" y="2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8" name="Freeform 29">
              <a:extLst>
                <a:ext uri="{FF2B5EF4-FFF2-40B4-BE49-F238E27FC236}">
                  <a16:creationId xmlns:a16="http://schemas.microsoft.com/office/drawing/2014/main" id="{EA624535-0540-FEBA-7846-112FE53F69D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15713" y="6554788"/>
              <a:ext cx="31750" cy="33338"/>
            </a:xfrm>
            <a:custGeom>
              <a:avLst/>
              <a:gdLst>
                <a:gd name="T0" fmla="*/ 201 w 247"/>
                <a:gd name="T1" fmla="*/ 112 h 275"/>
                <a:gd name="T2" fmla="*/ 194 w 247"/>
                <a:gd name="T3" fmla="*/ 75 h 275"/>
                <a:gd name="T4" fmla="*/ 182 w 247"/>
                <a:gd name="T5" fmla="*/ 47 h 275"/>
                <a:gd name="T6" fmla="*/ 165 w 247"/>
                <a:gd name="T7" fmla="*/ 29 h 275"/>
                <a:gd name="T8" fmla="*/ 142 w 247"/>
                <a:gd name="T9" fmla="*/ 18 h 275"/>
                <a:gd name="T10" fmla="*/ 114 w 247"/>
                <a:gd name="T11" fmla="*/ 17 h 275"/>
                <a:gd name="T12" fmla="*/ 89 w 247"/>
                <a:gd name="T13" fmla="*/ 24 h 275"/>
                <a:gd name="T14" fmla="*/ 70 w 247"/>
                <a:gd name="T15" fmla="*/ 40 h 275"/>
                <a:gd name="T16" fmla="*/ 56 w 247"/>
                <a:gd name="T17" fmla="*/ 63 h 275"/>
                <a:gd name="T18" fmla="*/ 48 w 247"/>
                <a:gd name="T19" fmla="*/ 96 h 275"/>
                <a:gd name="T20" fmla="*/ 45 w 247"/>
                <a:gd name="T21" fmla="*/ 137 h 275"/>
                <a:gd name="T22" fmla="*/ 48 w 247"/>
                <a:gd name="T23" fmla="*/ 178 h 275"/>
                <a:gd name="T24" fmla="*/ 56 w 247"/>
                <a:gd name="T25" fmla="*/ 210 h 275"/>
                <a:gd name="T26" fmla="*/ 70 w 247"/>
                <a:gd name="T27" fmla="*/ 235 h 275"/>
                <a:gd name="T28" fmla="*/ 89 w 247"/>
                <a:gd name="T29" fmla="*/ 251 h 275"/>
                <a:gd name="T30" fmla="*/ 114 w 247"/>
                <a:gd name="T31" fmla="*/ 258 h 275"/>
                <a:gd name="T32" fmla="*/ 142 w 247"/>
                <a:gd name="T33" fmla="*/ 257 h 275"/>
                <a:gd name="T34" fmla="*/ 165 w 247"/>
                <a:gd name="T35" fmla="*/ 247 h 275"/>
                <a:gd name="T36" fmla="*/ 182 w 247"/>
                <a:gd name="T37" fmla="*/ 229 h 275"/>
                <a:gd name="T38" fmla="*/ 194 w 247"/>
                <a:gd name="T39" fmla="*/ 203 h 275"/>
                <a:gd name="T40" fmla="*/ 201 w 247"/>
                <a:gd name="T41" fmla="*/ 168 h 275"/>
                <a:gd name="T42" fmla="*/ 247 w 247"/>
                <a:gd name="T43" fmla="*/ 137 h 275"/>
                <a:gd name="T44" fmla="*/ 242 w 247"/>
                <a:gd name="T45" fmla="*/ 180 h 275"/>
                <a:gd name="T46" fmla="*/ 227 w 247"/>
                <a:gd name="T47" fmla="*/ 217 h 275"/>
                <a:gd name="T48" fmla="*/ 203 w 247"/>
                <a:gd name="T49" fmla="*/ 246 h 275"/>
                <a:gd name="T50" fmla="*/ 172 w 247"/>
                <a:gd name="T51" fmla="*/ 266 h 275"/>
                <a:gd name="T52" fmla="*/ 137 w 247"/>
                <a:gd name="T53" fmla="*/ 274 h 275"/>
                <a:gd name="T54" fmla="*/ 98 w 247"/>
                <a:gd name="T55" fmla="*/ 273 h 275"/>
                <a:gd name="T56" fmla="*/ 64 w 247"/>
                <a:gd name="T57" fmla="*/ 260 h 275"/>
                <a:gd name="T58" fmla="*/ 35 w 247"/>
                <a:gd name="T59" fmla="*/ 236 h 275"/>
                <a:gd name="T60" fmla="*/ 14 w 247"/>
                <a:gd name="T61" fmla="*/ 205 h 275"/>
                <a:gd name="T62" fmla="*/ 2 w 247"/>
                <a:gd name="T63" fmla="*/ 166 h 275"/>
                <a:gd name="T64" fmla="*/ 1 w 247"/>
                <a:gd name="T65" fmla="*/ 123 h 275"/>
                <a:gd name="T66" fmla="*/ 9 w 247"/>
                <a:gd name="T67" fmla="*/ 82 h 275"/>
                <a:gd name="T68" fmla="*/ 27 w 247"/>
                <a:gd name="T69" fmla="*/ 48 h 275"/>
                <a:gd name="T70" fmla="*/ 54 w 247"/>
                <a:gd name="T71" fmla="*/ 21 h 275"/>
                <a:gd name="T72" fmla="*/ 86 w 247"/>
                <a:gd name="T73" fmla="*/ 5 h 275"/>
                <a:gd name="T74" fmla="*/ 124 w 247"/>
                <a:gd name="T75" fmla="*/ 0 h 275"/>
                <a:gd name="T76" fmla="*/ 162 w 247"/>
                <a:gd name="T77" fmla="*/ 5 h 275"/>
                <a:gd name="T78" fmla="*/ 194 w 247"/>
                <a:gd name="T79" fmla="*/ 21 h 275"/>
                <a:gd name="T80" fmla="*/ 221 w 247"/>
                <a:gd name="T81" fmla="*/ 48 h 275"/>
                <a:gd name="T82" fmla="*/ 238 w 247"/>
                <a:gd name="T83" fmla="*/ 82 h 275"/>
                <a:gd name="T84" fmla="*/ 246 w 247"/>
                <a:gd name="T85" fmla="*/ 12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7" h="275">
                  <a:moveTo>
                    <a:pt x="202" y="141"/>
                  </a:moveTo>
                  <a:lnTo>
                    <a:pt x="202" y="126"/>
                  </a:lnTo>
                  <a:lnTo>
                    <a:pt x="201" y="112"/>
                  </a:lnTo>
                  <a:lnTo>
                    <a:pt x="199" y="99"/>
                  </a:lnTo>
                  <a:lnTo>
                    <a:pt x="197" y="86"/>
                  </a:lnTo>
                  <a:lnTo>
                    <a:pt x="194" y="75"/>
                  </a:lnTo>
                  <a:lnTo>
                    <a:pt x="191" y="66"/>
                  </a:lnTo>
                  <a:lnTo>
                    <a:pt x="187" y="56"/>
                  </a:lnTo>
                  <a:lnTo>
                    <a:pt x="182" y="47"/>
                  </a:lnTo>
                  <a:lnTo>
                    <a:pt x="177" y="41"/>
                  </a:lnTo>
                  <a:lnTo>
                    <a:pt x="171" y="34"/>
                  </a:lnTo>
                  <a:lnTo>
                    <a:pt x="165" y="29"/>
                  </a:lnTo>
                  <a:lnTo>
                    <a:pt x="158" y="24"/>
                  </a:lnTo>
                  <a:lnTo>
                    <a:pt x="150" y="21"/>
                  </a:lnTo>
                  <a:lnTo>
                    <a:pt x="142" y="18"/>
                  </a:lnTo>
                  <a:lnTo>
                    <a:pt x="133" y="17"/>
                  </a:lnTo>
                  <a:lnTo>
                    <a:pt x="123" y="17"/>
                  </a:lnTo>
                  <a:lnTo>
                    <a:pt x="114" y="17"/>
                  </a:lnTo>
                  <a:lnTo>
                    <a:pt x="105" y="18"/>
                  </a:lnTo>
                  <a:lnTo>
                    <a:pt x="97" y="21"/>
                  </a:lnTo>
                  <a:lnTo>
                    <a:pt x="89" y="24"/>
                  </a:lnTo>
                  <a:lnTo>
                    <a:pt x="82" y="28"/>
                  </a:lnTo>
                  <a:lnTo>
                    <a:pt x="75" y="33"/>
                  </a:lnTo>
                  <a:lnTo>
                    <a:pt x="70" y="40"/>
                  </a:lnTo>
                  <a:lnTo>
                    <a:pt x="65" y="46"/>
                  </a:lnTo>
                  <a:lnTo>
                    <a:pt x="60" y="55"/>
                  </a:lnTo>
                  <a:lnTo>
                    <a:pt x="56" y="63"/>
                  </a:lnTo>
                  <a:lnTo>
                    <a:pt x="53" y="73"/>
                  </a:lnTo>
                  <a:lnTo>
                    <a:pt x="50" y="84"/>
                  </a:lnTo>
                  <a:lnTo>
                    <a:pt x="48" y="96"/>
                  </a:lnTo>
                  <a:lnTo>
                    <a:pt x="46" y="109"/>
                  </a:lnTo>
                  <a:lnTo>
                    <a:pt x="45" y="122"/>
                  </a:lnTo>
                  <a:lnTo>
                    <a:pt x="45" y="137"/>
                  </a:lnTo>
                  <a:lnTo>
                    <a:pt x="45" y="152"/>
                  </a:lnTo>
                  <a:lnTo>
                    <a:pt x="46" y="165"/>
                  </a:lnTo>
                  <a:lnTo>
                    <a:pt x="48" y="178"/>
                  </a:lnTo>
                  <a:lnTo>
                    <a:pt x="50" y="190"/>
                  </a:lnTo>
                  <a:lnTo>
                    <a:pt x="53" y="201"/>
                  </a:lnTo>
                  <a:lnTo>
                    <a:pt x="56" y="210"/>
                  </a:lnTo>
                  <a:lnTo>
                    <a:pt x="60" y="220"/>
                  </a:lnTo>
                  <a:lnTo>
                    <a:pt x="65" y="228"/>
                  </a:lnTo>
                  <a:lnTo>
                    <a:pt x="70" y="235"/>
                  </a:lnTo>
                  <a:lnTo>
                    <a:pt x="76" y="241"/>
                  </a:lnTo>
                  <a:lnTo>
                    <a:pt x="82" y="246"/>
                  </a:lnTo>
                  <a:lnTo>
                    <a:pt x="89" y="251"/>
                  </a:lnTo>
                  <a:lnTo>
                    <a:pt x="97" y="254"/>
                  </a:lnTo>
                  <a:lnTo>
                    <a:pt x="105" y="257"/>
                  </a:lnTo>
                  <a:lnTo>
                    <a:pt x="114" y="258"/>
                  </a:lnTo>
                  <a:lnTo>
                    <a:pt x="124" y="258"/>
                  </a:lnTo>
                  <a:lnTo>
                    <a:pt x="133" y="258"/>
                  </a:lnTo>
                  <a:lnTo>
                    <a:pt x="142" y="257"/>
                  </a:lnTo>
                  <a:lnTo>
                    <a:pt x="150" y="254"/>
                  </a:lnTo>
                  <a:lnTo>
                    <a:pt x="158" y="251"/>
                  </a:lnTo>
                  <a:lnTo>
                    <a:pt x="165" y="247"/>
                  </a:lnTo>
                  <a:lnTo>
                    <a:pt x="171" y="242"/>
                  </a:lnTo>
                  <a:lnTo>
                    <a:pt x="177" y="235"/>
                  </a:lnTo>
                  <a:lnTo>
                    <a:pt x="182" y="229"/>
                  </a:lnTo>
                  <a:lnTo>
                    <a:pt x="187" y="221"/>
                  </a:lnTo>
                  <a:lnTo>
                    <a:pt x="191" y="213"/>
                  </a:lnTo>
                  <a:lnTo>
                    <a:pt x="194" y="203"/>
                  </a:lnTo>
                  <a:lnTo>
                    <a:pt x="197" y="192"/>
                  </a:lnTo>
                  <a:lnTo>
                    <a:pt x="199" y="180"/>
                  </a:lnTo>
                  <a:lnTo>
                    <a:pt x="201" y="168"/>
                  </a:lnTo>
                  <a:lnTo>
                    <a:pt x="202" y="155"/>
                  </a:lnTo>
                  <a:lnTo>
                    <a:pt x="202" y="141"/>
                  </a:lnTo>
                  <a:close/>
                  <a:moveTo>
                    <a:pt x="247" y="137"/>
                  </a:moveTo>
                  <a:lnTo>
                    <a:pt x="246" y="152"/>
                  </a:lnTo>
                  <a:lnTo>
                    <a:pt x="245" y="167"/>
                  </a:lnTo>
                  <a:lnTo>
                    <a:pt x="242" y="180"/>
                  </a:lnTo>
                  <a:lnTo>
                    <a:pt x="238" y="193"/>
                  </a:lnTo>
                  <a:lnTo>
                    <a:pt x="233" y="205"/>
                  </a:lnTo>
                  <a:lnTo>
                    <a:pt x="227" y="217"/>
                  </a:lnTo>
                  <a:lnTo>
                    <a:pt x="220" y="228"/>
                  </a:lnTo>
                  <a:lnTo>
                    <a:pt x="212" y="238"/>
                  </a:lnTo>
                  <a:lnTo>
                    <a:pt x="203" y="246"/>
                  </a:lnTo>
                  <a:lnTo>
                    <a:pt x="193" y="254"/>
                  </a:lnTo>
                  <a:lnTo>
                    <a:pt x="183" y="260"/>
                  </a:lnTo>
                  <a:lnTo>
                    <a:pt x="172" y="266"/>
                  </a:lnTo>
                  <a:lnTo>
                    <a:pt x="161" y="270"/>
                  </a:lnTo>
                  <a:lnTo>
                    <a:pt x="149" y="273"/>
                  </a:lnTo>
                  <a:lnTo>
                    <a:pt x="137" y="274"/>
                  </a:lnTo>
                  <a:lnTo>
                    <a:pt x="124" y="275"/>
                  </a:lnTo>
                  <a:lnTo>
                    <a:pt x="110" y="274"/>
                  </a:lnTo>
                  <a:lnTo>
                    <a:pt x="98" y="273"/>
                  </a:lnTo>
                  <a:lnTo>
                    <a:pt x="86" y="270"/>
                  </a:lnTo>
                  <a:lnTo>
                    <a:pt x="74" y="266"/>
                  </a:lnTo>
                  <a:lnTo>
                    <a:pt x="64" y="260"/>
                  </a:lnTo>
                  <a:lnTo>
                    <a:pt x="53" y="254"/>
                  </a:lnTo>
                  <a:lnTo>
                    <a:pt x="44" y="246"/>
                  </a:lnTo>
                  <a:lnTo>
                    <a:pt x="35" y="236"/>
                  </a:lnTo>
                  <a:lnTo>
                    <a:pt x="27" y="227"/>
                  </a:lnTo>
                  <a:lnTo>
                    <a:pt x="20" y="216"/>
                  </a:lnTo>
                  <a:lnTo>
                    <a:pt x="14" y="205"/>
                  </a:lnTo>
                  <a:lnTo>
                    <a:pt x="9" y="193"/>
                  </a:lnTo>
                  <a:lnTo>
                    <a:pt x="5" y="180"/>
                  </a:lnTo>
                  <a:lnTo>
                    <a:pt x="2" y="166"/>
                  </a:lnTo>
                  <a:lnTo>
                    <a:pt x="1" y="152"/>
                  </a:lnTo>
                  <a:lnTo>
                    <a:pt x="0" y="137"/>
                  </a:lnTo>
                  <a:lnTo>
                    <a:pt x="1" y="123"/>
                  </a:lnTo>
                  <a:lnTo>
                    <a:pt x="2" y="109"/>
                  </a:lnTo>
                  <a:lnTo>
                    <a:pt x="5" y="95"/>
                  </a:lnTo>
                  <a:lnTo>
                    <a:pt x="9" y="82"/>
                  </a:lnTo>
                  <a:lnTo>
                    <a:pt x="14" y="70"/>
                  </a:lnTo>
                  <a:lnTo>
                    <a:pt x="20" y="59"/>
                  </a:lnTo>
                  <a:lnTo>
                    <a:pt x="27" y="48"/>
                  </a:lnTo>
                  <a:lnTo>
                    <a:pt x="35" y="38"/>
                  </a:lnTo>
                  <a:lnTo>
                    <a:pt x="44" y="29"/>
                  </a:lnTo>
                  <a:lnTo>
                    <a:pt x="54" y="21"/>
                  </a:lnTo>
                  <a:lnTo>
                    <a:pt x="64" y="15"/>
                  </a:lnTo>
                  <a:lnTo>
                    <a:pt x="75" y="9"/>
                  </a:lnTo>
                  <a:lnTo>
                    <a:pt x="86" y="5"/>
                  </a:lnTo>
                  <a:lnTo>
                    <a:pt x="98" y="2"/>
                  </a:lnTo>
                  <a:lnTo>
                    <a:pt x="111" y="1"/>
                  </a:lnTo>
                  <a:lnTo>
                    <a:pt x="124" y="0"/>
                  </a:lnTo>
                  <a:lnTo>
                    <a:pt x="137" y="1"/>
                  </a:lnTo>
                  <a:lnTo>
                    <a:pt x="150" y="2"/>
                  </a:lnTo>
                  <a:lnTo>
                    <a:pt x="162" y="5"/>
                  </a:lnTo>
                  <a:lnTo>
                    <a:pt x="173" y="9"/>
                  </a:lnTo>
                  <a:lnTo>
                    <a:pt x="184" y="15"/>
                  </a:lnTo>
                  <a:lnTo>
                    <a:pt x="194" y="21"/>
                  </a:lnTo>
                  <a:lnTo>
                    <a:pt x="204" y="29"/>
                  </a:lnTo>
                  <a:lnTo>
                    <a:pt x="212" y="37"/>
                  </a:lnTo>
                  <a:lnTo>
                    <a:pt x="221" y="48"/>
                  </a:lnTo>
                  <a:lnTo>
                    <a:pt x="227" y="58"/>
                  </a:lnTo>
                  <a:lnTo>
                    <a:pt x="233" y="70"/>
                  </a:lnTo>
                  <a:lnTo>
                    <a:pt x="238" y="82"/>
                  </a:lnTo>
                  <a:lnTo>
                    <a:pt x="242" y="95"/>
                  </a:lnTo>
                  <a:lnTo>
                    <a:pt x="245" y="108"/>
                  </a:lnTo>
                  <a:lnTo>
                    <a:pt x="246" y="123"/>
                  </a:lnTo>
                  <a:lnTo>
                    <a:pt x="247" y="13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9" name="Freeform 30">
              <a:extLst>
                <a:ext uri="{FF2B5EF4-FFF2-40B4-BE49-F238E27FC236}">
                  <a16:creationId xmlns:a16="http://schemas.microsoft.com/office/drawing/2014/main" id="{A16CCC4B-1C3D-E68B-4F3B-A6B099507D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9051" y="6540500"/>
              <a:ext cx="12700" cy="66675"/>
            </a:xfrm>
            <a:custGeom>
              <a:avLst/>
              <a:gdLst>
                <a:gd name="T0" fmla="*/ 99 w 99"/>
                <a:gd name="T1" fmla="*/ 34 h 546"/>
                <a:gd name="T2" fmla="*/ 95 w 99"/>
                <a:gd name="T3" fmla="*/ 45 h 546"/>
                <a:gd name="T4" fmla="*/ 88 w 99"/>
                <a:gd name="T5" fmla="*/ 52 h 546"/>
                <a:gd name="T6" fmla="*/ 78 w 99"/>
                <a:gd name="T7" fmla="*/ 57 h 546"/>
                <a:gd name="T8" fmla="*/ 68 w 99"/>
                <a:gd name="T9" fmla="*/ 57 h 546"/>
                <a:gd name="T10" fmla="*/ 58 w 99"/>
                <a:gd name="T11" fmla="*/ 52 h 546"/>
                <a:gd name="T12" fmla="*/ 51 w 99"/>
                <a:gd name="T13" fmla="*/ 45 h 546"/>
                <a:gd name="T14" fmla="*/ 47 w 99"/>
                <a:gd name="T15" fmla="*/ 34 h 546"/>
                <a:gd name="T16" fmla="*/ 47 w 99"/>
                <a:gd name="T17" fmla="*/ 23 h 546"/>
                <a:gd name="T18" fmla="*/ 51 w 99"/>
                <a:gd name="T19" fmla="*/ 13 h 546"/>
                <a:gd name="T20" fmla="*/ 58 w 99"/>
                <a:gd name="T21" fmla="*/ 5 h 546"/>
                <a:gd name="T22" fmla="*/ 68 w 99"/>
                <a:gd name="T23" fmla="*/ 1 h 546"/>
                <a:gd name="T24" fmla="*/ 78 w 99"/>
                <a:gd name="T25" fmla="*/ 1 h 546"/>
                <a:gd name="T26" fmla="*/ 88 w 99"/>
                <a:gd name="T27" fmla="*/ 5 h 546"/>
                <a:gd name="T28" fmla="*/ 95 w 99"/>
                <a:gd name="T29" fmla="*/ 13 h 546"/>
                <a:gd name="T30" fmla="*/ 99 w 99"/>
                <a:gd name="T31" fmla="*/ 23 h 546"/>
                <a:gd name="T32" fmla="*/ 96 w 99"/>
                <a:gd name="T33" fmla="*/ 127 h 546"/>
                <a:gd name="T34" fmla="*/ 95 w 99"/>
                <a:gd name="T35" fmla="*/ 159 h 546"/>
                <a:gd name="T36" fmla="*/ 95 w 99"/>
                <a:gd name="T37" fmla="*/ 189 h 546"/>
                <a:gd name="T38" fmla="*/ 95 w 99"/>
                <a:gd name="T39" fmla="*/ 432 h 546"/>
                <a:gd name="T40" fmla="*/ 93 w 99"/>
                <a:gd name="T41" fmla="*/ 460 h 546"/>
                <a:gd name="T42" fmla="*/ 88 w 99"/>
                <a:gd name="T43" fmla="*/ 484 h 546"/>
                <a:gd name="T44" fmla="*/ 81 w 99"/>
                <a:gd name="T45" fmla="*/ 502 h 546"/>
                <a:gd name="T46" fmla="*/ 71 w 99"/>
                <a:gd name="T47" fmla="*/ 517 h 546"/>
                <a:gd name="T48" fmla="*/ 56 w 99"/>
                <a:gd name="T49" fmla="*/ 529 h 546"/>
                <a:gd name="T50" fmla="*/ 38 w 99"/>
                <a:gd name="T51" fmla="*/ 538 h 546"/>
                <a:gd name="T52" fmla="*/ 16 w 99"/>
                <a:gd name="T53" fmla="*/ 545 h 546"/>
                <a:gd name="T54" fmla="*/ 0 w 99"/>
                <a:gd name="T55" fmla="*/ 534 h 546"/>
                <a:gd name="T56" fmla="*/ 17 w 99"/>
                <a:gd name="T57" fmla="*/ 529 h 546"/>
                <a:gd name="T58" fmla="*/ 30 w 99"/>
                <a:gd name="T59" fmla="*/ 522 h 546"/>
                <a:gd name="T60" fmla="*/ 41 w 99"/>
                <a:gd name="T61" fmla="*/ 510 h 546"/>
                <a:gd name="T62" fmla="*/ 47 w 99"/>
                <a:gd name="T63" fmla="*/ 495 h 546"/>
                <a:gd name="T64" fmla="*/ 53 w 99"/>
                <a:gd name="T65" fmla="*/ 455 h 546"/>
                <a:gd name="T66" fmla="*/ 55 w 99"/>
                <a:gd name="T67" fmla="*/ 385 h 546"/>
                <a:gd name="T68" fmla="*/ 55 w 99"/>
                <a:gd name="T69" fmla="*/ 302 h 546"/>
                <a:gd name="T70" fmla="*/ 54 w 99"/>
                <a:gd name="T71" fmla="*/ 231 h 546"/>
                <a:gd name="T72" fmla="*/ 53 w 99"/>
                <a:gd name="T73" fmla="*/ 172 h 546"/>
                <a:gd name="T74" fmla="*/ 52 w 99"/>
                <a:gd name="T75" fmla="*/ 127 h 546"/>
                <a:gd name="T76" fmla="*/ 74 w 99"/>
                <a:gd name="T77" fmla="*/ 129 h 546"/>
                <a:gd name="T78" fmla="*/ 96 w 99"/>
                <a:gd name="T79" fmla="*/ 12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9" h="546">
                  <a:moveTo>
                    <a:pt x="99" y="28"/>
                  </a:moveTo>
                  <a:lnTo>
                    <a:pt x="99" y="34"/>
                  </a:lnTo>
                  <a:lnTo>
                    <a:pt x="98" y="39"/>
                  </a:lnTo>
                  <a:lnTo>
                    <a:pt x="95" y="45"/>
                  </a:lnTo>
                  <a:lnTo>
                    <a:pt x="92" y="49"/>
                  </a:lnTo>
                  <a:lnTo>
                    <a:pt x="88" y="52"/>
                  </a:lnTo>
                  <a:lnTo>
                    <a:pt x="83" y="56"/>
                  </a:lnTo>
                  <a:lnTo>
                    <a:pt x="78" y="57"/>
                  </a:lnTo>
                  <a:lnTo>
                    <a:pt x="73" y="58"/>
                  </a:lnTo>
                  <a:lnTo>
                    <a:pt x="68" y="57"/>
                  </a:lnTo>
                  <a:lnTo>
                    <a:pt x="63" y="56"/>
                  </a:lnTo>
                  <a:lnTo>
                    <a:pt x="58" y="52"/>
                  </a:lnTo>
                  <a:lnTo>
                    <a:pt x="55" y="49"/>
                  </a:lnTo>
                  <a:lnTo>
                    <a:pt x="51" y="45"/>
                  </a:lnTo>
                  <a:lnTo>
                    <a:pt x="49" y="39"/>
                  </a:lnTo>
                  <a:lnTo>
                    <a:pt x="47" y="34"/>
                  </a:lnTo>
                  <a:lnTo>
                    <a:pt x="47" y="28"/>
                  </a:lnTo>
                  <a:lnTo>
                    <a:pt x="47" y="23"/>
                  </a:lnTo>
                  <a:lnTo>
                    <a:pt x="49" y="18"/>
                  </a:lnTo>
                  <a:lnTo>
                    <a:pt x="51" y="13"/>
                  </a:lnTo>
                  <a:lnTo>
                    <a:pt x="55" y="9"/>
                  </a:lnTo>
                  <a:lnTo>
                    <a:pt x="58" y="5"/>
                  </a:lnTo>
                  <a:lnTo>
                    <a:pt x="63" y="3"/>
                  </a:lnTo>
                  <a:lnTo>
                    <a:pt x="68" y="1"/>
                  </a:lnTo>
                  <a:lnTo>
                    <a:pt x="73" y="0"/>
                  </a:lnTo>
                  <a:lnTo>
                    <a:pt x="78" y="1"/>
                  </a:lnTo>
                  <a:lnTo>
                    <a:pt x="83" y="3"/>
                  </a:lnTo>
                  <a:lnTo>
                    <a:pt x="88" y="5"/>
                  </a:lnTo>
                  <a:lnTo>
                    <a:pt x="92" y="9"/>
                  </a:lnTo>
                  <a:lnTo>
                    <a:pt x="95" y="13"/>
                  </a:lnTo>
                  <a:lnTo>
                    <a:pt x="98" y="18"/>
                  </a:lnTo>
                  <a:lnTo>
                    <a:pt x="99" y="23"/>
                  </a:lnTo>
                  <a:lnTo>
                    <a:pt x="99" y="28"/>
                  </a:lnTo>
                  <a:close/>
                  <a:moveTo>
                    <a:pt x="96" y="127"/>
                  </a:moveTo>
                  <a:lnTo>
                    <a:pt x="96" y="143"/>
                  </a:lnTo>
                  <a:lnTo>
                    <a:pt x="95" y="159"/>
                  </a:lnTo>
                  <a:lnTo>
                    <a:pt x="95" y="175"/>
                  </a:lnTo>
                  <a:lnTo>
                    <a:pt x="95" y="189"/>
                  </a:lnTo>
                  <a:lnTo>
                    <a:pt x="95" y="417"/>
                  </a:lnTo>
                  <a:lnTo>
                    <a:pt x="95" y="432"/>
                  </a:lnTo>
                  <a:lnTo>
                    <a:pt x="94" y="447"/>
                  </a:lnTo>
                  <a:lnTo>
                    <a:pt x="93" y="460"/>
                  </a:lnTo>
                  <a:lnTo>
                    <a:pt x="91" y="472"/>
                  </a:lnTo>
                  <a:lnTo>
                    <a:pt x="88" y="484"/>
                  </a:lnTo>
                  <a:lnTo>
                    <a:pt x="85" y="494"/>
                  </a:lnTo>
                  <a:lnTo>
                    <a:pt x="81" y="502"/>
                  </a:lnTo>
                  <a:lnTo>
                    <a:pt x="76" y="510"/>
                  </a:lnTo>
                  <a:lnTo>
                    <a:pt x="71" y="517"/>
                  </a:lnTo>
                  <a:lnTo>
                    <a:pt x="64" y="523"/>
                  </a:lnTo>
                  <a:lnTo>
                    <a:pt x="56" y="529"/>
                  </a:lnTo>
                  <a:lnTo>
                    <a:pt x="48" y="534"/>
                  </a:lnTo>
                  <a:lnTo>
                    <a:pt x="38" y="538"/>
                  </a:lnTo>
                  <a:lnTo>
                    <a:pt x="28" y="541"/>
                  </a:lnTo>
                  <a:lnTo>
                    <a:pt x="16" y="545"/>
                  </a:lnTo>
                  <a:lnTo>
                    <a:pt x="3" y="546"/>
                  </a:lnTo>
                  <a:lnTo>
                    <a:pt x="0" y="534"/>
                  </a:lnTo>
                  <a:lnTo>
                    <a:pt x="9" y="533"/>
                  </a:lnTo>
                  <a:lnTo>
                    <a:pt x="17" y="529"/>
                  </a:lnTo>
                  <a:lnTo>
                    <a:pt x="24" y="526"/>
                  </a:lnTo>
                  <a:lnTo>
                    <a:pt x="30" y="522"/>
                  </a:lnTo>
                  <a:lnTo>
                    <a:pt x="36" y="516"/>
                  </a:lnTo>
                  <a:lnTo>
                    <a:pt x="41" y="510"/>
                  </a:lnTo>
                  <a:lnTo>
                    <a:pt x="44" y="502"/>
                  </a:lnTo>
                  <a:lnTo>
                    <a:pt x="47" y="495"/>
                  </a:lnTo>
                  <a:lnTo>
                    <a:pt x="51" y="479"/>
                  </a:lnTo>
                  <a:lnTo>
                    <a:pt x="53" y="455"/>
                  </a:lnTo>
                  <a:lnTo>
                    <a:pt x="54" y="423"/>
                  </a:lnTo>
                  <a:lnTo>
                    <a:pt x="55" y="385"/>
                  </a:lnTo>
                  <a:lnTo>
                    <a:pt x="55" y="342"/>
                  </a:lnTo>
                  <a:lnTo>
                    <a:pt x="55" y="302"/>
                  </a:lnTo>
                  <a:lnTo>
                    <a:pt x="54" y="265"/>
                  </a:lnTo>
                  <a:lnTo>
                    <a:pt x="54" y="231"/>
                  </a:lnTo>
                  <a:lnTo>
                    <a:pt x="54" y="200"/>
                  </a:lnTo>
                  <a:lnTo>
                    <a:pt x="53" y="172"/>
                  </a:lnTo>
                  <a:lnTo>
                    <a:pt x="52" y="149"/>
                  </a:lnTo>
                  <a:lnTo>
                    <a:pt x="52" y="127"/>
                  </a:lnTo>
                  <a:lnTo>
                    <a:pt x="62" y="128"/>
                  </a:lnTo>
                  <a:lnTo>
                    <a:pt x="74" y="129"/>
                  </a:lnTo>
                  <a:lnTo>
                    <a:pt x="86" y="128"/>
                  </a:lnTo>
                  <a:lnTo>
                    <a:pt x="96" y="12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0" name="Freeform 31">
              <a:extLst>
                <a:ext uri="{FF2B5EF4-FFF2-40B4-BE49-F238E27FC236}">
                  <a16:creationId xmlns:a16="http://schemas.microsoft.com/office/drawing/2014/main" id="{0E0AC623-5B91-5A7A-028D-12DBF83ABA6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69688" y="6554788"/>
              <a:ext cx="30163" cy="33338"/>
            </a:xfrm>
            <a:custGeom>
              <a:avLst/>
              <a:gdLst>
                <a:gd name="T0" fmla="*/ 182 w 224"/>
                <a:gd name="T1" fmla="*/ 106 h 277"/>
                <a:gd name="T2" fmla="*/ 181 w 224"/>
                <a:gd name="T3" fmla="*/ 87 h 277"/>
                <a:gd name="T4" fmla="*/ 178 w 224"/>
                <a:gd name="T5" fmla="*/ 70 h 277"/>
                <a:gd name="T6" fmla="*/ 173 w 224"/>
                <a:gd name="T7" fmla="*/ 55 h 277"/>
                <a:gd name="T8" fmla="*/ 165 w 224"/>
                <a:gd name="T9" fmla="*/ 42 h 277"/>
                <a:gd name="T10" fmla="*/ 155 w 224"/>
                <a:gd name="T11" fmla="*/ 31 h 277"/>
                <a:gd name="T12" fmla="*/ 144 w 224"/>
                <a:gd name="T13" fmla="*/ 24 h 277"/>
                <a:gd name="T14" fmla="*/ 132 w 224"/>
                <a:gd name="T15" fmla="*/ 19 h 277"/>
                <a:gd name="T16" fmla="*/ 117 w 224"/>
                <a:gd name="T17" fmla="*/ 18 h 277"/>
                <a:gd name="T18" fmla="*/ 103 w 224"/>
                <a:gd name="T19" fmla="*/ 20 h 277"/>
                <a:gd name="T20" fmla="*/ 90 w 224"/>
                <a:gd name="T21" fmla="*/ 24 h 277"/>
                <a:gd name="T22" fmla="*/ 78 w 224"/>
                <a:gd name="T23" fmla="*/ 33 h 277"/>
                <a:gd name="T24" fmla="*/ 67 w 224"/>
                <a:gd name="T25" fmla="*/ 44 h 277"/>
                <a:gd name="T26" fmla="*/ 58 w 224"/>
                <a:gd name="T27" fmla="*/ 59 h 277"/>
                <a:gd name="T28" fmla="*/ 52 w 224"/>
                <a:gd name="T29" fmla="*/ 76 h 277"/>
                <a:gd name="T30" fmla="*/ 47 w 224"/>
                <a:gd name="T31" fmla="*/ 95 h 277"/>
                <a:gd name="T32" fmla="*/ 45 w 224"/>
                <a:gd name="T33" fmla="*/ 116 h 277"/>
                <a:gd name="T34" fmla="*/ 224 w 224"/>
                <a:gd name="T35" fmla="*/ 124 h 277"/>
                <a:gd name="T36" fmla="*/ 224 w 224"/>
                <a:gd name="T37" fmla="*/ 130 h 277"/>
                <a:gd name="T38" fmla="*/ 223 w 224"/>
                <a:gd name="T39" fmla="*/ 136 h 277"/>
                <a:gd name="T40" fmla="*/ 44 w 224"/>
                <a:gd name="T41" fmla="*/ 138 h 277"/>
                <a:gd name="T42" fmla="*/ 46 w 224"/>
                <a:gd name="T43" fmla="*/ 165 h 277"/>
                <a:gd name="T44" fmla="*/ 50 w 224"/>
                <a:gd name="T45" fmla="*/ 189 h 277"/>
                <a:gd name="T46" fmla="*/ 57 w 224"/>
                <a:gd name="T47" fmla="*/ 209 h 277"/>
                <a:gd name="T48" fmla="*/ 66 w 224"/>
                <a:gd name="T49" fmla="*/ 225 h 277"/>
                <a:gd name="T50" fmla="*/ 79 w 224"/>
                <a:gd name="T51" fmla="*/ 238 h 277"/>
                <a:gd name="T52" fmla="*/ 94 w 224"/>
                <a:gd name="T53" fmla="*/ 247 h 277"/>
                <a:gd name="T54" fmla="*/ 111 w 224"/>
                <a:gd name="T55" fmla="*/ 253 h 277"/>
                <a:gd name="T56" fmla="*/ 132 w 224"/>
                <a:gd name="T57" fmla="*/ 255 h 277"/>
                <a:gd name="T58" fmla="*/ 154 w 224"/>
                <a:gd name="T59" fmla="*/ 253 h 277"/>
                <a:gd name="T60" fmla="*/ 174 w 224"/>
                <a:gd name="T61" fmla="*/ 245 h 277"/>
                <a:gd name="T62" fmla="*/ 194 w 224"/>
                <a:gd name="T63" fmla="*/ 233 h 277"/>
                <a:gd name="T64" fmla="*/ 212 w 224"/>
                <a:gd name="T65" fmla="*/ 217 h 277"/>
                <a:gd name="T66" fmla="*/ 211 w 224"/>
                <a:gd name="T67" fmla="*/ 238 h 277"/>
                <a:gd name="T68" fmla="*/ 201 w 224"/>
                <a:gd name="T69" fmla="*/ 253 h 277"/>
                <a:gd name="T70" fmla="*/ 179 w 224"/>
                <a:gd name="T71" fmla="*/ 264 h 277"/>
                <a:gd name="T72" fmla="*/ 157 w 224"/>
                <a:gd name="T73" fmla="*/ 273 h 277"/>
                <a:gd name="T74" fmla="*/ 134 w 224"/>
                <a:gd name="T75" fmla="*/ 276 h 277"/>
                <a:gd name="T76" fmla="*/ 109 w 224"/>
                <a:gd name="T77" fmla="*/ 276 h 277"/>
                <a:gd name="T78" fmla="*/ 84 w 224"/>
                <a:gd name="T79" fmla="*/ 272 h 277"/>
                <a:gd name="T80" fmla="*/ 62 w 224"/>
                <a:gd name="T81" fmla="*/ 262 h 277"/>
                <a:gd name="T82" fmla="*/ 43 w 224"/>
                <a:gd name="T83" fmla="*/ 248 h 277"/>
                <a:gd name="T84" fmla="*/ 26 w 224"/>
                <a:gd name="T85" fmla="*/ 229 h 277"/>
                <a:gd name="T86" fmla="*/ 13 w 224"/>
                <a:gd name="T87" fmla="*/ 207 h 277"/>
                <a:gd name="T88" fmla="*/ 5 w 224"/>
                <a:gd name="T89" fmla="*/ 182 h 277"/>
                <a:gd name="T90" fmla="*/ 0 w 224"/>
                <a:gd name="T91" fmla="*/ 155 h 277"/>
                <a:gd name="T92" fmla="*/ 0 w 224"/>
                <a:gd name="T93" fmla="*/ 125 h 277"/>
                <a:gd name="T94" fmla="*/ 4 w 224"/>
                <a:gd name="T95" fmla="*/ 97 h 277"/>
                <a:gd name="T96" fmla="*/ 13 w 224"/>
                <a:gd name="T97" fmla="*/ 71 h 277"/>
                <a:gd name="T98" fmla="*/ 25 w 224"/>
                <a:gd name="T99" fmla="*/ 49 h 277"/>
                <a:gd name="T100" fmla="*/ 41 w 224"/>
                <a:gd name="T101" fmla="*/ 30 h 277"/>
                <a:gd name="T102" fmla="*/ 60 w 224"/>
                <a:gd name="T103" fmla="*/ 16 h 277"/>
                <a:gd name="T104" fmla="*/ 82 w 224"/>
                <a:gd name="T105" fmla="*/ 6 h 277"/>
                <a:gd name="T106" fmla="*/ 106 w 224"/>
                <a:gd name="T107" fmla="*/ 2 h 277"/>
                <a:gd name="T108" fmla="*/ 131 w 224"/>
                <a:gd name="T109" fmla="*/ 2 h 277"/>
                <a:gd name="T110" fmla="*/ 154 w 224"/>
                <a:gd name="T111" fmla="*/ 6 h 277"/>
                <a:gd name="T112" fmla="*/ 173 w 224"/>
                <a:gd name="T113" fmla="*/ 13 h 277"/>
                <a:gd name="T114" fmla="*/ 189 w 224"/>
                <a:gd name="T115" fmla="*/ 25 h 277"/>
                <a:gd name="T116" fmla="*/ 203 w 224"/>
                <a:gd name="T117" fmla="*/ 42 h 277"/>
                <a:gd name="T118" fmla="*/ 213 w 224"/>
                <a:gd name="T119" fmla="*/ 60 h 277"/>
                <a:gd name="T120" fmla="*/ 220 w 224"/>
                <a:gd name="T121" fmla="*/ 83 h 277"/>
                <a:gd name="T122" fmla="*/ 223 w 224"/>
                <a:gd name="T123" fmla="*/ 11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" h="277">
                  <a:moveTo>
                    <a:pt x="182" y="116"/>
                  </a:moveTo>
                  <a:lnTo>
                    <a:pt x="182" y="106"/>
                  </a:lnTo>
                  <a:lnTo>
                    <a:pt x="182" y="97"/>
                  </a:lnTo>
                  <a:lnTo>
                    <a:pt x="181" y="87"/>
                  </a:lnTo>
                  <a:lnTo>
                    <a:pt x="180" y="78"/>
                  </a:lnTo>
                  <a:lnTo>
                    <a:pt x="178" y="70"/>
                  </a:lnTo>
                  <a:lnTo>
                    <a:pt x="176" y="61"/>
                  </a:lnTo>
                  <a:lnTo>
                    <a:pt x="173" y="55"/>
                  </a:lnTo>
                  <a:lnTo>
                    <a:pt x="169" y="48"/>
                  </a:lnTo>
                  <a:lnTo>
                    <a:pt x="165" y="42"/>
                  </a:lnTo>
                  <a:lnTo>
                    <a:pt x="160" y="36"/>
                  </a:lnTo>
                  <a:lnTo>
                    <a:pt x="155" y="31"/>
                  </a:lnTo>
                  <a:lnTo>
                    <a:pt x="150" y="27"/>
                  </a:lnTo>
                  <a:lnTo>
                    <a:pt x="144" y="24"/>
                  </a:lnTo>
                  <a:lnTo>
                    <a:pt x="138" y="21"/>
                  </a:lnTo>
                  <a:lnTo>
                    <a:pt x="132" y="19"/>
                  </a:lnTo>
                  <a:lnTo>
                    <a:pt x="125" y="18"/>
                  </a:lnTo>
                  <a:lnTo>
                    <a:pt x="117" y="18"/>
                  </a:lnTo>
                  <a:lnTo>
                    <a:pt x="110" y="18"/>
                  </a:lnTo>
                  <a:lnTo>
                    <a:pt x="103" y="20"/>
                  </a:lnTo>
                  <a:lnTo>
                    <a:pt x="96" y="21"/>
                  </a:lnTo>
                  <a:lnTo>
                    <a:pt x="90" y="24"/>
                  </a:lnTo>
                  <a:lnTo>
                    <a:pt x="84" y="27"/>
                  </a:lnTo>
                  <a:lnTo>
                    <a:pt x="78" y="33"/>
                  </a:lnTo>
                  <a:lnTo>
                    <a:pt x="73" y="38"/>
                  </a:lnTo>
                  <a:lnTo>
                    <a:pt x="67" y="44"/>
                  </a:lnTo>
                  <a:lnTo>
                    <a:pt x="63" y="51"/>
                  </a:lnTo>
                  <a:lnTo>
                    <a:pt x="58" y="59"/>
                  </a:lnTo>
                  <a:lnTo>
                    <a:pt x="55" y="68"/>
                  </a:lnTo>
                  <a:lnTo>
                    <a:pt x="52" y="76"/>
                  </a:lnTo>
                  <a:lnTo>
                    <a:pt x="49" y="85"/>
                  </a:lnTo>
                  <a:lnTo>
                    <a:pt x="47" y="95"/>
                  </a:lnTo>
                  <a:lnTo>
                    <a:pt x="46" y="105"/>
                  </a:lnTo>
                  <a:lnTo>
                    <a:pt x="45" y="116"/>
                  </a:lnTo>
                  <a:lnTo>
                    <a:pt x="182" y="116"/>
                  </a:lnTo>
                  <a:close/>
                  <a:moveTo>
                    <a:pt x="224" y="124"/>
                  </a:moveTo>
                  <a:lnTo>
                    <a:pt x="224" y="126"/>
                  </a:lnTo>
                  <a:lnTo>
                    <a:pt x="224" y="130"/>
                  </a:lnTo>
                  <a:lnTo>
                    <a:pt x="223" y="134"/>
                  </a:lnTo>
                  <a:lnTo>
                    <a:pt x="223" y="136"/>
                  </a:lnTo>
                  <a:lnTo>
                    <a:pt x="44" y="136"/>
                  </a:lnTo>
                  <a:lnTo>
                    <a:pt x="44" y="138"/>
                  </a:lnTo>
                  <a:lnTo>
                    <a:pt x="45" y="152"/>
                  </a:lnTo>
                  <a:lnTo>
                    <a:pt x="46" y="165"/>
                  </a:lnTo>
                  <a:lnTo>
                    <a:pt x="48" y="178"/>
                  </a:lnTo>
                  <a:lnTo>
                    <a:pt x="50" y="189"/>
                  </a:lnTo>
                  <a:lnTo>
                    <a:pt x="53" y="200"/>
                  </a:lnTo>
                  <a:lnTo>
                    <a:pt x="57" y="209"/>
                  </a:lnTo>
                  <a:lnTo>
                    <a:pt x="61" y="218"/>
                  </a:lnTo>
                  <a:lnTo>
                    <a:pt x="66" y="225"/>
                  </a:lnTo>
                  <a:lnTo>
                    <a:pt x="72" y="232"/>
                  </a:lnTo>
                  <a:lnTo>
                    <a:pt x="79" y="238"/>
                  </a:lnTo>
                  <a:lnTo>
                    <a:pt x="86" y="243"/>
                  </a:lnTo>
                  <a:lnTo>
                    <a:pt x="94" y="247"/>
                  </a:lnTo>
                  <a:lnTo>
                    <a:pt x="102" y="250"/>
                  </a:lnTo>
                  <a:lnTo>
                    <a:pt x="111" y="253"/>
                  </a:lnTo>
                  <a:lnTo>
                    <a:pt x="121" y="255"/>
                  </a:lnTo>
                  <a:lnTo>
                    <a:pt x="132" y="255"/>
                  </a:lnTo>
                  <a:lnTo>
                    <a:pt x="143" y="255"/>
                  </a:lnTo>
                  <a:lnTo>
                    <a:pt x="154" y="253"/>
                  </a:lnTo>
                  <a:lnTo>
                    <a:pt x="164" y="249"/>
                  </a:lnTo>
                  <a:lnTo>
                    <a:pt x="174" y="245"/>
                  </a:lnTo>
                  <a:lnTo>
                    <a:pt x="184" y="240"/>
                  </a:lnTo>
                  <a:lnTo>
                    <a:pt x="194" y="233"/>
                  </a:lnTo>
                  <a:lnTo>
                    <a:pt x="203" y="225"/>
                  </a:lnTo>
                  <a:lnTo>
                    <a:pt x="212" y="217"/>
                  </a:lnTo>
                  <a:lnTo>
                    <a:pt x="211" y="230"/>
                  </a:lnTo>
                  <a:lnTo>
                    <a:pt x="211" y="238"/>
                  </a:lnTo>
                  <a:lnTo>
                    <a:pt x="211" y="245"/>
                  </a:lnTo>
                  <a:lnTo>
                    <a:pt x="201" y="253"/>
                  </a:lnTo>
                  <a:lnTo>
                    <a:pt x="190" y="259"/>
                  </a:lnTo>
                  <a:lnTo>
                    <a:pt x="179" y="264"/>
                  </a:lnTo>
                  <a:lnTo>
                    <a:pt x="168" y="269"/>
                  </a:lnTo>
                  <a:lnTo>
                    <a:pt x="157" y="273"/>
                  </a:lnTo>
                  <a:lnTo>
                    <a:pt x="146" y="275"/>
                  </a:lnTo>
                  <a:lnTo>
                    <a:pt x="134" y="276"/>
                  </a:lnTo>
                  <a:lnTo>
                    <a:pt x="122" y="277"/>
                  </a:lnTo>
                  <a:lnTo>
                    <a:pt x="109" y="276"/>
                  </a:lnTo>
                  <a:lnTo>
                    <a:pt x="96" y="275"/>
                  </a:lnTo>
                  <a:lnTo>
                    <a:pt x="84" y="272"/>
                  </a:lnTo>
                  <a:lnTo>
                    <a:pt x="73" y="268"/>
                  </a:lnTo>
                  <a:lnTo>
                    <a:pt x="62" y="262"/>
                  </a:lnTo>
                  <a:lnTo>
                    <a:pt x="52" y="256"/>
                  </a:lnTo>
                  <a:lnTo>
                    <a:pt x="43" y="248"/>
                  </a:lnTo>
                  <a:lnTo>
                    <a:pt x="34" y="238"/>
                  </a:lnTo>
                  <a:lnTo>
                    <a:pt x="26" y="229"/>
                  </a:lnTo>
                  <a:lnTo>
                    <a:pt x="19" y="218"/>
                  </a:lnTo>
                  <a:lnTo>
                    <a:pt x="13" y="207"/>
                  </a:lnTo>
                  <a:lnTo>
                    <a:pt x="8" y="195"/>
                  </a:lnTo>
                  <a:lnTo>
                    <a:pt x="5" y="182"/>
                  </a:lnTo>
                  <a:lnTo>
                    <a:pt x="2" y="169"/>
                  </a:lnTo>
                  <a:lnTo>
                    <a:pt x="0" y="155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0"/>
                  </a:lnTo>
                  <a:lnTo>
                    <a:pt x="4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18" y="60"/>
                  </a:lnTo>
                  <a:lnTo>
                    <a:pt x="25" y="49"/>
                  </a:lnTo>
                  <a:lnTo>
                    <a:pt x="33" y="39"/>
                  </a:lnTo>
                  <a:lnTo>
                    <a:pt x="41" y="30"/>
                  </a:lnTo>
                  <a:lnTo>
                    <a:pt x="50" y="22"/>
                  </a:lnTo>
                  <a:lnTo>
                    <a:pt x="60" y="16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6" y="2"/>
                  </a:lnTo>
                  <a:lnTo>
                    <a:pt x="119" y="0"/>
                  </a:lnTo>
                  <a:lnTo>
                    <a:pt x="131" y="2"/>
                  </a:lnTo>
                  <a:lnTo>
                    <a:pt x="143" y="3"/>
                  </a:lnTo>
                  <a:lnTo>
                    <a:pt x="154" y="6"/>
                  </a:lnTo>
                  <a:lnTo>
                    <a:pt x="164" y="9"/>
                  </a:lnTo>
                  <a:lnTo>
                    <a:pt x="173" y="13"/>
                  </a:lnTo>
                  <a:lnTo>
                    <a:pt x="182" y="19"/>
                  </a:lnTo>
                  <a:lnTo>
                    <a:pt x="189" y="25"/>
                  </a:lnTo>
                  <a:lnTo>
                    <a:pt x="197" y="33"/>
                  </a:lnTo>
                  <a:lnTo>
                    <a:pt x="203" y="42"/>
                  </a:lnTo>
                  <a:lnTo>
                    <a:pt x="209" y="50"/>
                  </a:lnTo>
                  <a:lnTo>
                    <a:pt x="213" y="60"/>
                  </a:lnTo>
                  <a:lnTo>
                    <a:pt x="217" y="72"/>
                  </a:lnTo>
                  <a:lnTo>
                    <a:pt x="220" y="83"/>
                  </a:lnTo>
                  <a:lnTo>
                    <a:pt x="222" y="96"/>
                  </a:lnTo>
                  <a:lnTo>
                    <a:pt x="223" y="110"/>
                  </a:lnTo>
                  <a:lnTo>
                    <a:pt x="224" y="124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1" name="Freeform 32">
              <a:extLst>
                <a:ext uri="{FF2B5EF4-FFF2-40B4-BE49-F238E27FC236}">
                  <a16:creationId xmlns:a16="http://schemas.microsoft.com/office/drawing/2014/main" id="{D3A7FCA7-1064-2E68-A169-80CBC74057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503026" y="6556375"/>
              <a:ext cx="49213" cy="31750"/>
            </a:xfrm>
            <a:custGeom>
              <a:avLst/>
              <a:gdLst>
                <a:gd name="T0" fmla="*/ 361 w 380"/>
                <a:gd name="T1" fmla="*/ 48 h 265"/>
                <a:gd name="T2" fmla="*/ 328 w 380"/>
                <a:gd name="T3" fmla="*/ 132 h 265"/>
                <a:gd name="T4" fmla="*/ 303 w 380"/>
                <a:gd name="T5" fmla="*/ 198 h 265"/>
                <a:gd name="T6" fmla="*/ 287 w 380"/>
                <a:gd name="T7" fmla="*/ 248 h 265"/>
                <a:gd name="T8" fmla="*/ 274 w 380"/>
                <a:gd name="T9" fmla="*/ 264 h 265"/>
                <a:gd name="T10" fmla="*/ 259 w 380"/>
                <a:gd name="T11" fmla="*/ 264 h 265"/>
                <a:gd name="T12" fmla="*/ 249 w 380"/>
                <a:gd name="T13" fmla="*/ 254 h 265"/>
                <a:gd name="T14" fmla="*/ 240 w 380"/>
                <a:gd name="T15" fmla="*/ 221 h 265"/>
                <a:gd name="T16" fmla="*/ 224 w 380"/>
                <a:gd name="T17" fmla="*/ 170 h 265"/>
                <a:gd name="T18" fmla="*/ 201 w 380"/>
                <a:gd name="T19" fmla="*/ 102 h 265"/>
                <a:gd name="T20" fmla="*/ 176 w 380"/>
                <a:gd name="T21" fmla="*/ 93 h 265"/>
                <a:gd name="T22" fmla="*/ 155 w 380"/>
                <a:gd name="T23" fmla="*/ 149 h 265"/>
                <a:gd name="T24" fmla="*/ 139 w 380"/>
                <a:gd name="T25" fmla="*/ 200 h 265"/>
                <a:gd name="T26" fmla="*/ 126 w 380"/>
                <a:gd name="T27" fmla="*/ 244 h 265"/>
                <a:gd name="T28" fmla="*/ 116 w 380"/>
                <a:gd name="T29" fmla="*/ 264 h 265"/>
                <a:gd name="T30" fmla="*/ 98 w 380"/>
                <a:gd name="T31" fmla="*/ 264 h 265"/>
                <a:gd name="T32" fmla="*/ 87 w 380"/>
                <a:gd name="T33" fmla="*/ 248 h 265"/>
                <a:gd name="T34" fmla="*/ 73 w 380"/>
                <a:gd name="T35" fmla="*/ 198 h 265"/>
                <a:gd name="T36" fmla="*/ 50 w 380"/>
                <a:gd name="T37" fmla="*/ 132 h 265"/>
                <a:gd name="T38" fmla="*/ 19 w 380"/>
                <a:gd name="T39" fmla="*/ 48 h 265"/>
                <a:gd name="T40" fmla="*/ 11 w 380"/>
                <a:gd name="T41" fmla="*/ 1 h 265"/>
                <a:gd name="T42" fmla="*/ 37 w 380"/>
                <a:gd name="T43" fmla="*/ 1 h 265"/>
                <a:gd name="T44" fmla="*/ 52 w 380"/>
                <a:gd name="T45" fmla="*/ 17 h 265"/>
                <a:gd name="T46" fmla="*/ 64 w 380"/>
                <a:gd name="T47" fmla="*/ 59 h 265"/>
                <a:gd name="T48" fmla="*/ 80 w 380"/>
                <a:gd name="T49" fmla="*/ 111 h 265"/>
                <a:gd name="T50" fmla="*/ 101 w 380"/>
                <a:gd name="T51" fmla="*/ 172 h 265"/>
                <a:gd name="T52" fmla="*/ 122 w 380"/>
                <a:gd name="T53" fmla="*/ 183 h 265"/>
                <a:gd name="T54" fmla="*/ 140 w 380"/>
                <a:gd name="T55" fmla="*/ 134 h 265"/>
                <a:gd name="T56" fmla="*/ 157 w 380"/>
                <a:gd name="T57" fmla="*/ 83 h 265"/>
                <a:gd name="T58" fmla="*/ 173 w 380"/>
                <a:gd name="T59" fmla="*/ 28 h 265"/>
                <a:gd name="T60" fmla="*/ 189 w 380"/>
                <a:gd name="T61" fmla="*/ 1 h 265"/>
                <a:gd name="T62" fmla="*/ 204 w 380"/>
                <a:gd name="T63" fmla="*/ 1 h 265"/>
                <a:gd name="T64" fmla="*/ 220 w 380"/>
                <a:gd name="T65" fmla="*/ 33 h 265"/>
                <a:gd name="T66" fmla="*/ 237 w 380"/>
                <a:gd name="T67" fmla="*/ 93 h 265"/>
                <a:gd name="T68" fmla="*/ 253 w 380"/>
                <a:gd name="T69" fmla="*/ 145 h 265"/>
                <a:gd name="T70" fmla="*/ 269 w 380"/>
                <a:gd name="T71" fmla="*/ 187 h 265"/>
                <a:gd name="T72" fmla="*/ 284 w 380"/>
                <a:gd name="T73" fmla="*/ 188 h 265"/>
                <a:gd name="T74" fmla="*/ 300 w 380"/>
                <a:gd name="T75" fmla="*/ 147 h 265"/>
                <a:gd name="T76" fmla="*/ 318 w 380"/>
                <a:gd name="T77" fmla="*/ 96 h 265"/>
                <a:gd name="T78" fmla="*/ 338 w 380"/>
                <a:gd name="T79" fmla="*/ 35 h 265"/>
                <a:gd name="T80" fmla="*/ 359 w 380"/>
                <a:gd name="T81" fmla="*/ 0 h 265"/>
                <a:gd name="T82" fmla="*/ 371 w 380"/>
                <a:gd name="T8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0" h="265">
                  <a:moveTo>
                    <a:pt x="380" y="0"/>
                  </a:moveTo>
                  <a:lnTo>
                    <a:pt x="361" y="48"/>
                  </a:lnTo>
                  <a:lnTo>
                    <a:pt x="343" y="92"/>
                  </a:lnTo>
                  <a:lnTo>
                    <a:pt x="328" y="132"/>
                  </a:lnTo>
                  <a:lnTo>
                    <a:pt x="314" y="168"/>
                  </a:lnTo>
                  <a:lnTo>
                    <a:pt x="303" y="198"/>
                  </a:lnTo>
                  <a:lnTo>
                    <a:pt x="294" y="225"/>
                  </a:lnTo>
                  <a:lnTo>
                    <a:pt x="287" y="248"/>
                  </a:lnTo>
                  <a:lnTo>
                    <a:pt x="282" y="265"/>
                  </a:lnTo>
                  <a:lnTo>
                    <a:pt x="274" y="264"/>
                  </a:lnTo>
                  <a:lnTo>
                    <a:pt x="266" y="264"/>
                  </a:lnTo>
                  <a:lnTo>
                    <a:pt x="259" y="264"/>
                  </a:lnTo>
                  <a:lnTo>
                    <a:pt x="251" y="265"/>
                  </a:lnTo>
                  <a:lnTo>
                    <a:pt x="249" y="254"/>
                  </a:lnTo>
                  <a:lnTo>
                    <a:pt x="245" y="239"/>
                  </a:lnTo>
                  <a:lnTo>
                    <a:pt x="240" y="221"/>
                  </a:lnTo>
                  <a:lnTo>
                    <a:pt x="232" y="197"/>
                  </a:lnTo>
                  <a:lnTo>
                    <a:pt x="224" y="170"/>
                  </a:lnTo>
                  <a:lnTo>
                    <a:pt x="213" y="137"/>
                  </a:lnTo>
                  <a:lnTo>
                    <a:pt x="201" y="102"/>
                  </a:lnTo>
                  <a:lnTo>
                    <a:pt x="187" y="62"/>
                  </a:lnTo>
                  <a:lnTo>
                    <a:pt x="176" y="93"/>
                  </a:lnTo>
                  <a:lnTo>
                    <a:pt x="165" y="121"/>
                  </a:lnTo>
                  <a:lnTo>
                    <a:pt x="155" y="149"/>
                  </a:lnTo>
                  <a:lnTo>
                    <a:pt x="147" y="175"/>
                  </a:lnTo>
                  <a:lnTo>
                    <a:pt x="139" y="200"/>
                  </a:lnTo>
                  <a:lnTo>
                    <a:pt x="132" y="223"/>
                  </a:lnTo>
                  <a:lnTo>
                    <a:pt x="126" y="244"/>
                  </a:lnTo>
                  <a:lnTo>
                    <a:pt x="122" y="265"/>
                  </a:lnTo>
                  <a:lnTo>
                    <a:pt x="116" y="264"/>
                  </a:lnTo>
                  <a:lnTo>
                    <a:pt x="107" y="264"/>
                  </a:lnTo>
                  <a:lnTo>
                    <a:pt x="98" y="264"/>
                  </a:lnTo>
                  <a:lnTo>
                    <a:pt x="92" y="265"/>
                  </a:lnTo>
                  <a:lnTo>
                    <a:pt x="87" y="248"/>
                  </a:lnTo>
                  <a:lnTo>
                    <a:pt x="81" y="225"/>
                  </a:lnTo>
                  <a:lnTo>
                    <a:pt x="73" y="198"/>
                  </a:lnTo>
                  <a:lnTo>
                    <a:pt x="62" y="168"/>
                  </a:lnTo>
                  <a:lnTo>
                    <a:pt x="50" y="132"/>
                  </a:lnTo>
                  <a:lnTo>
                    <a:pt x="36" y="92"/>
                  </a:lnTo>
                  <a:lnTo>
                    <a:pt x="19" y="48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3" y="2"/>
                  </a:lnTo>
                  <a:lnTo>
                    <a:pt x="37" y="1"/>
                  </a:lnTo>
                  <a:lnTo>
                    <a:pt x="48" y="0"/>
                  </a:lnTo>
                  <a:lnTo>
                    <a:pt x="52" y="17"/>
                  </a:lnTo>
                  <a:lnTo>
                    <a:pt x="57" y="37"/>
                  </a:lnTo>
                  <a:lnTo>
                    <a:pt x="64" y="59"/>
                  </a:lnTo>
                  <a:lnTo>
                    <a:pt x="71" y="84"/>
                  </a:lnTo>
                  <a:lnTo>
                    <a:pt x="80" y="111"/>
                  </a:lnTo>
                  <a:lnTo>
                    <a:pt x="90" y="141"/>
                  </a:lnTo>
                  <a:lnTo>
                    <a:pt x="101" y="172"/>
                  </a:lnTo>
                  <a:lnTo>
                    <a:pt x="113" y="205"/>
                  </a:lnTo>
                  <a:lnTo>
                    <a:pt x="122" y="183"/>
                  </a:lnTo>
                  <a:lnTo>
                    <a:pt x="131" y="159"/>
                  </a:lnTo>
                  <a:lnTo>
                    <a:pt x="140" y="134"/>
                  </a:lnTo>
                  <a:lnTo>
                    <a:pt x="148" y="109"/>
                  </a:lnTo>
                  <a:lnTo>
                    <a:pt x="157" y="83"/>
                  </a:lnTo>
                  <a:lnTo>
                    <a:pt x="165" y="56"/>
                  </a:lnTo>
                  <a:lnTo>
                    <a:pt x="173" y="28"/>
                  </a:lnTo>
                  <a:lnTo>
                    <a:pt x="181" y="0"/>
                  </a:lnTo>
                  <a:lnTo>
                    <a:pt x="189" y="1"/>
                  </a:lnTo>
                  <a:lnTo>
                    <a:pt x="196" y="1"/>
                  </a:lnTo>
                  <a:lnTo>
                    <a:pt x="204" y="1"/>
                  </a:lnTo>
                  <a:lnTo>
                    <a:pt x="211" y="0"/>
                  </a:lnTo>
                  <a:lnTo>
                    <a:pt x="220" y="33"/>
                  </a:lnTo>
                  <a:lnTo>
                    <a:pt x="228" y="65"/>
                  </a:lnTo>
                  <a:lnTo>
                    <a:pt x="237" y="93"/>
                  </a:lnTo>
                  <a:lnTo>
                    <a:pt x="245" y="120"/>
                  </a:lnTo>
                  <a:lnTo>
                    <a:pt x="253" y="145"/>
                  </a:lnTo>
                  <a:lnTo>
                    <a:pt x="261" y="167"/>
                  </a:lnTo>
                  <a:lnTo>
                    <a:pt x="269" y="187"/>
                  </a:lnTo>
                  <a:lnTo>
                    <a:pt x="276" y="205"/>
                  </a:lnTo>
                  <a:lnTo>
                    <a:pt x="284" y="188"/>
                  </a:lnTo>
                  <a:lnTo>
                    <a:pt x="291" y="169"/>
                  </a:lnTo>
                  <a:lnTo>
                    <a:pt x="300" y="147"/>
                  </a:lnTo>
                  <a:lnTo>
                    <a:pt x="308" y="123"/>
                  </a:lnTo>
                  <a:lnTo>
                    <a:pt x="318" y="96"/>
                  </a:lnTo>
                  <a:lnTo>
                    <a:pt x="327" y="66"/>
                  </a:lnTo>
                  <a:lnTo>
                    <a:pt x="338" y="35"/>
                  </a:lnTo>
                  <a:lnTo>
                    <a:pt x="34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1" y="0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2" name="Freeform 33">
              <a:extLst>
                <a:ext uri="{FF2B5EF4-FFF2-40B4-BE49-F238E27FC236}">
                  <a16:creationId xmlns:a16="http://schemas.microsoft.com/office/drawing/2014/main" id="{A0B542DE-5756-F6EC-AFC3-F39A9D27A0F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55413" y="6540500"/>
              <a:ext cx="33338" cy="47625"/>
            </a:xfrm>
            <a:custGeom>
              <a:avLst/>
              <a:gdLst>
                <a:gd name="T0" fmla="*/ 181 w 247"/>
                <a:gd name="T1" fmla="*/ 32 h 397"/>
                <a:gd name="T2" fmla="*/ 86 w 247"/>
                <a:gd name="T3" fmla="*/ 99 h 397"/>
                <a:gd name="T4" fmla="*/ 149 w 247"/>
                <a:gd name="T5" fmla="*/ 10 h 397"/>
                <a:gd name="T6" fmla="*/ 166 w 247"/>
                <a:gd name="T7" fmla="*/ 0 h 397"/>
                <a:gd name="T8" fmla="*/ 178 w 247"/>
                <a:gd name="T9" fmla="*/ 4 h 397"/>
                <a:gd name="T10" fmla="*/ 184 w 247"/>
                <a:gd name="T11" fmla="*/ 11 h 397"/>
                <a:gd name="T12" fmla="*/ 202 w 247"/>
                <a:gd name="T13" fmla="*/ 263 h 397"/>
                <a:gd name="T14" fmla="*/ 199 w 247"/>
                <a:gd name="T15" fmla="*/ 221 h 397"/>
                <a:gd name="T16" fmla="*/ 191 w 247"/>
                <a:gd name="T17" fmla="*/ 188 h 397"/>
                <a:gd name="T18" fmla="*/ 177 w 247"/>
                <a:gd name="T19" fmla="*/ 163 h 397"/>
                <a:gd name="T20" fmla="*/ 158 w 247"/>
                <a:gd name="T21" fmla="*/ 146 h 397"/>
                <a:gd name="T22" fmla="*/ 133 w 247"/>
                <a:gd name="T23" fmla="*/ 139 h 397"/>
                <a:gd name="T24" fmla="*/ 105 w 247"/>
                <a:gd name="T25" fmla="*/ 140 h 397"/>
                <a:gd name="T26" fmla="*/ 82 w 247"/>
                <a:gd name="T27" fmla="*/ 150 h 397"/>
                <a:gd name="T28" fmla="*/ 65 w 247"/>
                <a:gd name="T29" fmla="*/ 168 h 397"/>
                <a:gd name="T30" fmla="*/ 53 w 247"/>
                <a:gd name="T31" fmla="*/ 195 h 397"/>
                <a:gd name="T32" fmla="*/ 46 w 247"/>
                <a:gd name="T33" fmla="*/ 231 h 397"/>
                <a:gd name="T34" fmla="*/ 45 w 247"/>
                <a:gd name="T35" fmla="*/ 274 h 397"/>
                <a:gd name="T36" fmla="*/ 50 w 247"/>
                <a:gd name="T37" fmla="*/ 312 h 397"/>
                <a:gd name="T38" fmla="*/ 60 w 247"/>
                <a:gd name="T39" fmla="*/ 342 h 397"/>
                <a:gd name="T40" fmla="*/ 76 w 247"/>
                <a:gd name="T41" fmla="*/ 363 h 397"/>
                <a:gd name="T42" fmla="*/ 97 w 247"/>
                <a:gd name="T43" fmla="*/ 376 h 397"/>
                <a:gd name="T44" fmla="*/ 124 w 247"/>
                <a:gd name="T45" fmla="*/ 380 h 397"/>
                <a:gd name="T46" fmla="*/ 150 w 247"/>
                <a:gd name="T47" fmla="*/ 376 h 397"/>
                <a:gd name="T48" fmla="*/ 171 w 247"/>
                <a:gd name="T49" fmla="*/ 364 h 397"/>
                <a:gd name="T50" fmla="*/ 187 w 247"/>
                <a:gd name="T51" fmla="*/ 343 h 397"/>
                <a:gd name="T52" fmla="*/ 197 w 247"/>
                <a:gd name="T53" fmla="*/ 314 h 397"/>
                <a:gd name="T54" fmla="*/ 202 w 247"/>
                <a:gd name="T55" fmla="*/ 277 h 397"/>
                <a:gd name="T56" fmla="*/ 246 w 247"/>
                <a:gd name="T57" fmla="*/ 274 h 397"/>
                <a:gd name="T58" fmla="*/ 238 w 247"/>
                <a:gd name="T59" fmla="*/ 315 h 397"/>
                <a:gd name="T60" fmla="*/ 220 w 247"/>
                <a:gd name="T61" fmla="*/ 350 h 397"/>
                <a:gd name="T62" fmla="*/ 193 w 247"/>
                <a:gd name="T63" fmla="*/ 376 h 397"/>
                <a:gd name="T64" fmla="*/ 161 w 247"/>
                <a:gd name="T65" fmla="*/ 392 h 397"/>
                <a:gd name="T66" fmla="*/ 124 w 247"/>
                <a:gd name="T67" fmla="*/ 397 h 397"/>
                <a:gd name="T68" fmla="*/ 86 w 247"/>
                <a:gd name="T69" fmla="*/ 392 h 397"/>
                <a:gd name="T70" fmla="*/ 53 w 247"/>
                <a:gd name="T71" fmla="*/ 376 h 397"/>
                <a:gd name="T72" fmla="*/ 27 w 247"/>
                <a:gd name="T73" fmla="*/ 349 h 397"/>
                <a:gd name="T74" fmla="*/ 9 w 247"/>
                <a:gd name="T75" fmla="*/ 315 h 397"/>
                <a:gd name="T76" fmla="*/ 1 w 247"/>
                <a:gd name="T77" fmla="*/ 274 h 397"/>
                <a:gd name="T78" fmla="*/ 2 w 247"/>
                <a:gd name="T79" fmla="*/ 231 h 397"/>
                <a:gd name="T80" fmla="*/ 14 w 247"/>
                <a:gd name="T81" fmla="*/ 192 h 397"/>
                <a:gd name="T82" fmla="*/ 35 w 247"/>
                <a:gd name="T83" fmla="*/ 160 h 397"/>
                <a:gd name="T84" fmla="*/ 64 w 247"/>
                <a:gd name="T85" fmla="*/ 137 h 397"/>
                <a:gd name="T86" fmla="*/ 98 w 247"/>
                <a:gd name="T87" fmla="*/ 124 h 397"/>
                <a:gd name="T88" fmla="*/ 137 w 247"/>
                <a:gd name="T89" fmla="*/ 123 h 397"/>
                <a:gd name="T90" fmla="*/ 173 w 247"/>
                <a:gd name="T91" fmla="*/ 131 h 397"/>
                <a:gd name="T92" fmla="*/ 204 w 247"/>
                <a:gd name="T93" fmla="*/ 151 h 397"/>
                <a:gd name="T94" fmla="*/ 227 w 247"/>
                <a:gd name="T95" fmla="*/ 180 h 397"/>
                <a:gd name="T96" fmla="*/ 242 w 247"/>
                <a:gd name="T97" fmla="*/ 217 h 397"/>
                <a:gd name="T98" fmla="*/ 247 w 247"/>
                <a:gd name="T99" fmla="*/ 259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7" h="397">
                  <a:moveTo>
                    <a:pt x="185" y="20"/>
                  </a:moveTo>
                  <a:lnTo>
                    <a:pt x="184" y="26"/>
                  </a:lnTo>
                  <a:lnTo>
                    <a:pt x="181" y="32"/>
                  </a:lnTo>
                  <a:lnTo>
                    <a:pt x="176" y="37"/>
                  </a:lnTo>
                  <a:lnTo>
                    <a:pt x="169" y="43"/>
                  </a:lnTo>
                  <a:lnTo>
                    <a:pt x="86" y="99"/>
                  </a:lnTo>
                  <a:lnTo>
                    <a:pt x="68" y="99"/>
                  </a:lnTo>
                  <a:lnTo>
                    <a:pt x="142" y="17"/>
                  </a:lnTo>
                  <a:lnTo>
                    <a:pt x="149" y="10"/>
                  </a:lnTo>
                  <a:lnTo>
                    <a:pt x="155" y="5"/>
                  </a:lnTo>
                  <a:lnTo>
                    <a:pt x="161" y="1"/>
                  </a:lnTo>
                  <a:lnTo>
                    <a:pt x="166" y="0"/>
                  </a:lnTo>
                  <a:lnTo>
                    <a:pt x="171" y="0"/>
                  </a:lnTo>
                  <a:lnTo>
                    <a:pt x="174" y="1"/>
                  </a:lnTo>
                  <a:lnTo>
                    <a:pt x="178" y="4"/>
                  </a:lnTo>
                  <a:lnTo>
                    <a:pt x="180" y="6"/>
                  </a:lnTo>
                  <a:lnTo>
                    <a:pt x="182" y="8"/>
                  </a:lnTo>
                  <a:lnTo>
                    <a:pt x="184" y="11"/>
                  </a:lnTo>
                  <a:lnTo>
                    <a:pt x="185" y="16"/>
                  </a:lnTo>
                  <a:lnTo>
                    <a:pt x="185" y="20"/>
                  </a:lnTo>
                  <a:close/>
                  <a:moveTo>
                    <a:pt x="202" y="263"/>
                  </a:moveTo>
                  <a:lnTo>
                    <a:pt x="202" y="248"/>
                  </a:lnTo>
                  <a:lnTo>
                    <a:pt x="201" y="234"/>
                  </a:lnTo>
                  <a:lnTo>
                    <a:pt x="199" y="221"/>
                  </a:lnTo>
                  <a:lnTo>
                    <a:pt x="197" y="208"/>
                  </a:lnTo>
                  <a:lnTo>
                    <a:pt x="194" y="197"/>
                  </a:lnTo>
                  <a:lnTo>
                    <a:pt x="191" y="188"/>
                  </a:lnTo>
                  <a:lnTo>
                    <a:pt x="187" y="178"/>
                  </a:lnTo>
                  <a:lnTo>
                    <a:pt x="182" y="169"/>
                  </a:lnTo>
                  <a:lnTo>
                    <a:pt x="177" y="163"/>
                  </a:lnTo>
                  <a:lnTo>
                    <a:pt x="171" y="156"/>
                  </a:lnTo>
                  <a:lnTo>
                    <a:pt x="165" y="151"/>
                  </a:lnTo>
                  <a:lnTo>
                    <a:pt x="158" y="146"/>
                  </a:lnTo>
                  <a:lnTo>
                    <a:pt x="150" y="143"/>
                  </a:lnTo>
                  <a:lnTo>
                    <a:pt x="142" y="140"/>
                  </a:lnTo>
                  <a:lnTo>
                    <a:pt x="133" y="139"/>
                  </a:lnTo>
                  <a:lnTo>
                    <a:pt x="123" y="139"/>
                  </a:lnTo>
                  <a:lnTo>
                    <a:pt x="114" y="139"/>
                  </a:lnTo>
                  <a:lnTo>
                    <a:pt x="105" y="140"/>
                  </a:lnTo>
                  <a:lnTo>
                    <a:pt x="97" y="143"/>
                  </a:lnTo>
                  <a:lnTo>
                    <a:pt x="89" y="146"/>
                  </a:lnTo>
                  <a:lnTo>
                    <a:pt x="82" y="150"/>
                  </a:lnTo>
                  <a:lnTo>
                    <a:pt x="75" y="155"/>
                  </a:lnTo>
                  <a:lnTo>
                    <a:pt x="70" y="162"/>
                  </a:lnTo>
                  <a:lnTo>
                    <a:pt x="65" y="168"/>
                  </a:lnTo>
                  <a:lnTo>
                    <a:pt x="60" y="177"/>
                  </a:lnTo>
                  <a:lnTo>
                    <a:pt x="56" y="185"/>
                  </a:lnTo>
                  <a:lnTo>
                    <a:pt x="53" y="195"/>
                  </a:lnTo>
                  <a:lnTo>
                    <a:pt x="50" y="206"/>
                  </a:lnTo>
                  <a:lnTo>
                    <a:pt x="48" y="218"/>
                  </a:lnTo>
                  <a:lnTo>
                    <a:pt x="46" y="231"/>
                  </a:lnTo>
                  <a:lnTo>
                    <a:pt x="45" y="244"/>
                  </a:lnTo>
                  <a:lnTo>
                    <a:pt x="45" y="259"/>
                  </a:lnTo>
                  <a:lnTo>
                    <a:pt x="45" y="274"/>
                  </a:lnTo>
                  <a:lnTo>
                    <a:pt x="46" y="287"/>
                  </a:lnTo>
                  <a:lnTo>
                    <a:pt x="48" y="300"/>
                  </a:lnTo>
                  <a:lnTo>
                    <a:pt x="50" y="312"/>
                  </a:lnTo>
                  <a:lnTo>
                    <a:pt x="53" y="323"/>
                  </a:lnTo>
                  <a:lnTo>
                    <a:pt x="56" y="332"/>
                  </a:lnTo>
                  <a:lnTo>
                    <a:pt x="60" y="342"/>
                  </a:lnTo>
                  <a:lnTo>
                    <a:pt x="65" y="350"/>
                  </a:lnTo>
                  <a:lnTo>
                    <a:pt x="70" y="357"/>
                  </a:lnTo>
                  <a:lnTo>
                    <a:pt x="76" y="363"/>
                  </a:lnTo>
                  <a:lnTo>
                    <a:pt x="82" y="368"/>
                  </a:lnTo>
                  <a:lnTo>
                    <a:pt x="89" y="373"/>
                  </a:lnTo>
                  <a:lnTo>
                    <a:pt x="97" y="376"/>
                  </a:lnTo>
                  <a:lnTo>
                    <a:pt x="105" y="379"/>
                  </a:lnTo>
                  <a:lnTo>
                    <a:pt x="114" y="380"/>
                  </a:lnTo>
                  <a:lnTo>
                    <a:pt x="124" y="380"/>
                  </a:lnTo>
                  <a:lnTo>
                    <a:pt x="133" y="380"/>
                  </a:lnTo>
                  <a:lnTo>
                    <a:pt x="142" y="379"/>
                  </a:lnTo>
                  <a:lnTo>
                    <a:pt x="150" y="376"/>
                  </a:lnTo>
                  <a:lnTo>
                    <a:pt x="158" y="373"/>
                  </a:lnTo>
                  <a:lnTo>
                    <a:pt x="165" y="369"/>
                  </a:lnTo>
                  <a:lnTo>
                    <a:pt x="171" y="364"/>
                  </a:lnTo>
                  <a:lnTo>
                    <a:pt x="177" y="357"/>
                  </a:lnTo>
                  <a:lnTo>
                    <a:pt x="182" y="351"/>
                  </a:lnTo>
                  <a:lnTo>
                    <a:pt x="187" y="343"/>
                  </a:lnTo>
                  <a:lnTo>
                    <a:pt x="191" y="335"/>
                  </a:lnTo>
                  <a:lnTo>
                    <a:pt x="194" y="325"/>
                  </a:lnTo>
                  <a:lnTo>
                    <a:pt x="197" y="314"/>
                  </a:lnTo>
                  <a:lnTo>
                    <a:pt x="199" y="302"/>
                  </a:lnTo>
                  <a:lnTo>
                    <a:pt x="201" y="290"/>
                  </a:lnTo>
                  <a:lnTo>
                    <a:pt x="202" y="277"/>
                  </a:lnTo>
                  <a:lnTo>
                    <a:pt x="202" y="263"/>
                  </a:lnTo>
                  <a:close/>
                  <a:moveTo>
                    <a:pt x="247" y="259"/>
                  </a:moveTo>
                  <a:lnTo>
                    <a:pt x="246" y="274"/>
                  </a:lnTo>
                  <a:lnTo>
                    <a:pt x="245" y="289"/>
                  </a:lnTo>
                  <a:lnTo>
                    <a:pt x="242" y="302"/>
                  </a:lnTo>
                  <a:lnTo>
                    <a:pt x="238" y="315"/>
                  </a:lnTo>
                  <a:lnTo>
                    <a:pt x="233" y="327"/>
                  </a:lnTo>
                  <a:lnTo>
                    <a:pt x="227" y="339"/>
                  </a:lnTo>
                  <a:lnTo>
                    <a:pt x="220" y="350"/>
                  </a:lnTo>
                  <a:lnTo>
                    <a:pt x="212" y="360"/>
                  </a:lnTo>
                  <a:lnTo>
                    <a:pt x="203" y="368"/>
                  </a:lnTo>
                  <a:lnTo>
                    <a:pt x="193" y="376"/>
                  </a:lnTo>
                  <a:lnTo>
                    <a:pt x="183" y="382"/>
                  </a:lnTo>
                  <a:lnTo>
                    <a:pt x="172" y="388"/>
                  </a:lnTo>
                  <a:lnTo>
                    <a:pt x="161" y="392"/>
                  </a:lnTo>
                  <a:lnTo>
                    <a:pt x="149" y="395"/>
                  </a:lnTo>
                  <a:lnTo>
                    <a:pt x="137" y="396"/>
                  </a:lnTo>
                  <a:lnTo>
                    <a:pt x="124" y="397"/>
                  </a:lnTo>
                  <a:lnTo>
                    <a:pt x="110" y="396"/>
                  </a:lnTo>
                  <a:lnTo>
                    <a:pt x="98" y="395"/>
                  </a:lnTo>
                  <a:lnTo>
                    <a:pt x="86" y="392"/>
                  </a:lnTo>
                  <a:lnTo>
                    <a:pt x="74" y="388"/>
                  </a:lnTo>
                  <a:lnTo>
                    <a:pt x="64" y="382"/>
                  </a:lnTo>
                  <a:lnTo>
                    <a:pt x="53" y="376"/>
                  </a:lnTo>
                  <a:lnTo>
                    <a:pt x="44" y="368"/>
                  </a:lnTo>
                  <a:lnTo>
                    <a:pt x="35" y="358"/>
                  </a:lnTo>
                  <a:lnTo>
                    <a:pt x="27" y="349"/>
                  </a:lnTo>
                  <a:lnTo>
                    <a:pt x="20" y="338"/>
                  </a:lnTo>
                  <a:lnTo>
                    <a:pt x="14" y="327"/>
                  </a:lnTo>
                  <a:lnTo>
                    <a:pt x="9" y="315"/>
                  </a:lnTo>
                  <a:lnTo>
                    <a:pt x="5" y="302"/>
                  </a:lnTo>
                  <a:lnTo>
                    <a:pt x="2" y="288"/>
                  </a:lnTo>
                  <a:lnTo>
                    <a:pt x="1" y="274"/>
                  </a:lnTo>
                  <a:lnTo>
                    <a:pt x="0" y="259"/>
                  </a:lnTo>
                  <a:lnTo>
                    <a:pt x="1" y="245"/>
                  </a:lnTo>
                  <a:lnTo>
                    <a:pt x="2" y="231"/>
                  </a:lnTo>
                  <a:lnTo>
                    <a:pt x="5" y="217"/>
                  </a:lnTo>
                  <a:lnTo>
                    <a:pt x="9" y="204"/>
                  </a:lnTo>
                  <a:lnTo>
                    <a:pt x="14" y="192"/>
                  </a:lnTo>
                  <a:lnTo>
                    <a:pt x="20" y="181"/>
                  </a:lnTo>
                  <a:lnTo>
                    <a:pt x="27" y="170"/>
                  </a:lnTo>
                  <a:lnTo>
                    <a:pt x="35" y="160"/>
                  </a:lnTo>
                  <a:lnTo>
                    <a:pt x="44" y="151"/>
                  </a:lnTo>
                  <a:lnTo>
                    <a:pt x="54" y="143"/>
                  </a:lnTo>
                  <a:lnTo>
                    <a:pt x="64" y="137"/>
                  </a:lnTo>
                  <a:lnTo>
                    <a:pt x="75" y="131"/>
                  </a:lnTo>
                  <a:lnTo>
                    <a:pt x="86" y="127"/>
                  </a:lnTo>
                  <a:lnTo>
                    <a:pt x="98" y="124"/>
                  </a:lnTo>
                  <a:lnTo>
                    <a:pt x="111" y="123"/>
                  </a:lnTo>
                  <a:lnTo>
                    <a:pt x="124" y="122"/>
                  </a:lnTo>
                  <a:lnTo>
                    <a:pt x="137" y="123"/>
                  </a:lnTo>
                  <a:lnTo>
                    <a:pt x="150" y="124"/>
                  </a:lnTo>
                  <a:lnTo>
                    <a:pt x="162" y="127"/>
                  </a:lnTo>
                  <a:lnTo>
                    <a:pt x="173" y="131"/>
                  </a:lnTo>
                  <a:lnTo>
                    <a:pt x="184" y="137"/>
                  </a:lnTo>
                  <a:lnTo>
                    <a:pt x="194" y="143"/>
                  </a:lnTo>
                  <a:lnTo>
                    <a:pt x="204" y="151"/>
                  </a:lnTo>
                  <a:lnTo>
                    <a:pt x="212" y="159"/>
                  </a:lnTo>
                  <a:lnTo>
                    <a:pt x="221" y="170"/>
                  </a:lnTo>
                  <a:lnTo>
                    <a:pt x="227" y="180"/>
                  </a:lnTo>
                  <a:lnTo>
                    <a:pt x="233" y="192"/>
                  </a:lnTo>
                  <a:lnTo>
                    <a:pt x="238" y="204"/>
                  </a:lnTo>
                  <a:lnTo>
                    <a:pt x="242" y="217"/>
                  </a:lnTo>
                  <a:lnTo>
                    <a:pt x="245" y="230"/>
                  </a:lnTo>
                  <a:lnTo>
                    <a:pt x="246" y="245"/>
                  </a:lnTo>
                  <a:lnTo>
                    <a:pt x="247" y="259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3" name="Freeform 34">
              <a:extLst>
                <a:ext uri="{FF2B5EF4-FFF2-40B4-BE49-F238E27FC236}">
                  <a16:creationId xmlns:a16="http://schemas.microsoft.com/office/drawing/2014/main" id="{8F73062B-1EF7-ADEA-00F5-2ACFA78D8C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93513" y="6537325"/>
              <a:ext cx="30163" cy="50800"/>
            </a:xfrm>
            <a:custGeom>
              <a:avLst/>
              <a:gdLst>
                <a:gd name="T0" fmla="*/ 192 w 236"/>
                <a:gd name="T1" fmla="*/ 256 h 427"/>
                <a:gd name="T2" fmla="*/ 186 w 236"/>
                <a:gd name="T3" fmla="*/ 225 h 427"/>
                <a:gd name="T4" fmla="*/ 174 w 236"/>
                <a:gd name="T5" fmla="*/ 201 h 427"/>
                <a:gd name="T6" fmla="*/ 157 w 236"/>
                <a:gd name="T7" fmla="*/ 184 h 427"/>
                <a:gd name="T8" fmla="*/ 137 w 236"/>
                <a:gd name="T9" fmla="*/ 174 h 427"/>
                <a:gd name="T10" fmla="*/ 112 w 236"/>
                <a:gd name="T11" fmla="*/ 173 h 427"/>
                <a:gd name="T12" fmla="*/ 88 w 236"/>
                <a:gd name="T13" fmla="*/ 181 h 427"/>
                <a:gd name="T14" fmla="*/ 69 w 236"/>
                <a:gd name="T15" fmla="*/ 197 h 427"/>
                <a:gd name="T16" fmla="*/ 54 w 236"/>
                <a:gd name="T17" fmla="*/ 221 h 427"/>
                <a:gd name="T18" fmla="*/ 46 w 236"/>
                <a:gd name="T19" fmla="*/ 253 h 427"/>
                <a:gd name="T20" fmla="*/ 43 w 236"/>
                <a:gd name="T21" fmla="*/ 292 h 427"/>
                <a:gd name="T22" fmla="*/ 46 w 236"/>
                <a:gd name="T23" fmla="*/ 330 h 427"/>
                <a:gd name="T24" fmla="*/ 54 w 236"/>
                <a:gd name="T25" fmla="*/ 360 h 427"/>
                <a:gd name="T26" fmla="*/ 67 w 236"/>
                <a:gd name="T27" fmla="*/ 383 h 427"/>
                <a:gd name="T28" fmla="*/ 85 w 236"/>
                <a:gd name="T29" fmla="*/ 398 h 427"/>
                <a:gd name="T30" fmla="*/ 106 w 236"/>
                <a:gd name="T31" fmla="*/ 406 h 427"/>
                <a:gd name="T32" fmla="*/ 132 w 236"/>
                <a:gd name="T33" fmla="*/ 404 h 427"/>
                <a:gd name="T34" fmla="*/ 155 w 236"/>
                <a:gd name="T35" fmla="*/ 394 h 427"/>
                <a:gd name="T36" fmla="*/ 173 w 236"/>
                <a:gd name="T37" fmla="*/ 374 h 427"/>
                <a:gd name="T38" fmla="*/ 185 w 236"/>
                <a:gd name="T39" fmla="*/ 346 h 427"/>
                <a:gd name="T40" fmla="*/ 192 w 236"/>
                <a:gd name="T41" fmla="*/ 311 h 427"/>
                <a:gd name="T42" fmla="*/ 236 w 236"/>
                <a:gd name="T43" fmla="*/ 422 h 427"/>
                <a:gd name="T44" fmla="*/ 204 w 236"/>
                <a:gd name="T45" fmla="*/ 420 h 427"/>
                <a:gd name="T46" fmla="*/ 193 w 236"/>
                <a:gd name="T47" fmla="*/ 404 h 427"/>
                <a:gd name="T48" fmla="*/ 194 w 236"/>
                <a:gd name="T49" fmla="*/ 377 h 427"/>
                <a:gd name="T50" fmla="*/ 177 w 236"/>
                <a:gd name="T51" fmla="*/ 394 h 427"/>
                <a:gd name="T52" fmla="*/ 145 w 236"/>
                <a:gd name="T53" fmla="*/ 419 h 427"/>
                <a:gd name="T54" fmla="*/ 104 w 236"/>
                <a:gd name="T55" fmla="*/ 427 h 427"/>
                <a:gd name="T56" fmla="*/ 72 w 236"/>
                <a:gd name="T57" fmla="*/ 422 h 427"/>
                <a:gd name="T58" fmla="*/ 44 w 236"/>
                <a:gd name="T59" fmla="*/ 407 h 427"/>
                <a:gd name="T60" fmla="*/ 22 w 236"/>
                <a:gd name="T61" fmla="*/ 382 h 427"/>
                <a:gd name="T62" fmla="*/ 7 w 236"/>
                <a:gd name="T63" fmla="*/ 348 h 427"/>
                <a:gd name="T64" fmla="*/ 0 w 236"/>
                <a:gd name="T65" fmla="*/ 308 h 427"/>
                <a:gd name="T66" fmla="*/ 2 w 236"/>
                <a:gd name="T67" fmla="*/ 263 h 427"/>
                <a:gd name="T68" fmla="*/ 12 w 236"/>
                <a:gd name="T69" fmla="*/ 224 h 427"/>
                <a:gd name="T70" fmla="*/ 31 w 236"/>
                <a:gd name="T71" fmla="*/ 190 h 427"/>
                <a:gd name="T72" fmla="*/ 56 w 236"/>
                <a:gd name="T73" fmla="*/ 167 h 427"/>
                <a:gd name="T74" fmla="*/ 87 w 236"/>
                <a:gd name="T75" fmla="*/ 154 h 427"/>
                <a:gd name="T76" fmla="*/ 123 w 236"/>
                <a:gd name="T77" fmla="*/ 153 h 427"/>
                <a:gd name="T78" fmla="*/ 157 w 236"/>
                <a:gd name="T79" fmla="*/ 165 h 427"/>
                <a:gd name="T80" fmla="*/ 185 w 236"/>
                <a:gd name="T81" fmla="*/ 192 h 427"/>
                <a:gd name="T82" fmla="*/ 192 w 236"/>
                <a:gd name="T83" fmla="*/ 174 h 427"/>
                <a:gd name="T84" fmla="*/ 193 w 236"/>
                <a:gd name="T85" fmla="*/ 127 h 427"/>
                <a:gd name="T86" fmla="*/ 193 w 236"/>
                <a:gd name="T87" fmla="*/ 102 h 427"/>
                <a:gd name="T88" fmla="*/ 192 w 236"/>
                <a:gd name="T89" fmla="*/ 25 h 427"/>
                <a:gd name="T90" fmla="*/ 213 w 236"/>
                <a:gd name="T91" fmla="*/ 4 h 427"/>
                <a:gd name="T92" fmla="*/ 235 w 236"/>
                <a:gd name="T93" fmla="*/ 17 h 427"/>
                <a:gd name="T94" fmla="*/ 234 w 236"/>
                <a:gd name="T95" fmla="*/ 79 h 427"/>
                <a:gd name="T96" fmla="*/ 233 w 236"/>
                <a:gd name="T97" fmla="*/ 153 h 427"/>
                <a:gd name="T98" fmla="*/ 233 w 236"/>
                <a:gd name="T99" fmla="*/ 246 h 427"/>
                <a:gd name="T100" fmla="*/ 234 w 236"/>
                <a:gd name="T101" fmla="*/ 338 h 427"/>
                <a:gd name="T102" fmla="*/ 236 w 236"/>
                <a:gd name="T103" fmla="*/ 42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6" h="427">
                  <a:moveTo>
                    <a:pt x="193" y="281"/>
                  </a:moveTo>
                  <a:lnTo>
                    <a:pt x="193" y="268"/>
                  </a:lnTo>
                  <a:lnTo>
                    <a:pt x="192" y="256"/>
                  </a:lnTo>
                  <a:lnTo>
                    <a:pt x="191" y="246"/>
                  </a:lnTo>
                  <a:lnTo>
                    <a:pt x="188" y="235"/>
                  </a:lnTo>
                  <a:lnTo>
                    <a:pt x="186" y="225"/>
                  </a:lnTo>
                  <a:lnTo>
                    <a:pt x="182" y="216"/>
                  </a:lnTo>
                  <a:lnTo>
                    <a:pt x="178" y="209"/>
                  </a:lnTo>
                  <a:lnTo>
                    <a:pt x="174" y="201"/>
                  </a:lnTo>
                  <a:lnTo>
                    <a:pt x="169" y="195"/>
                  </a:lnTo>
                  <a:lnTo>
                    <a:pt x="163" y="188"/>
                  </a:lnTo>
                  <a:lnTo>
                    <a:pt x="157" y="184"/>
                  </a:lnTo>
                  <a:lnTo>
                    <a:pt x="151" y="180"/>
                  </a:lnTo>
                  <a:lnTo>
                    <a:pt x="144" y="176"/>
                  </a:lnTo>
                  <a:lnTo>
                    <a:pt x="137" y="174"/>
                  </a:lnTo>
                  <a:lnTo>
                    <a:pt x="129" y="173"/>
                  </a:lnTo>
                  <a:lnTo>
                    <a:pt x="120" y="173"/>
                  </a:lnTo>
                  <a:lnTo>
                    <a:pt x="112" y="173"/>
                  </a:lnTo>
                  <a:lnTo>
                    <a:pt x="103" y="175"/>
                  </a:lnTo>
                  <a:lnTo>
                    <a:pt x="95" y="177"/>
                  </a:lnTo>
                  <a:lnTo>
                    <a:pt x="88" y="181"/>
                  </a:lnTo>
                  <a:lnTo>
                    <a:pt x="81" y="185"/>
                  </a:lnTo>
                  <a:lnTo>
                    <a:pt x="75" y="190"/>
                  </a:lnTo>
                  <a:lnTo>
                    <a:pt x="69" y="197"/>
                  </a:lnTo>
                  <a:lnTo>
                    <a:pt x="63" y="203"/>
                  </a:lnTo>
                  <a:lnTo>
                    <a:pt x="59" y="212"/>
                  </a:lnTo>
                  <a:lnTo>
                    <a:pt x="54" y="221"/>
                  </a:lnTo>
                  <a:lnTo>
                    <a:pt x="51" y="230"/>
                  </a:lnTo>
                  <a:lnTo>
                    <a:pt x="48" y="241"/>
                  </a:lnTo>
                  <a:lnTo>
                    <a:pt x="46" y="253"/>
                  </a:lnTo>
                  <a:lnTo>
                    <a:pt x="44" y="265"/>
                  </a:lnTo>
                  <a:lnTo>
                    <a:pt x="43" y="278"/>
                  </a:lnTo>
                  <a:lnTo>
                    <a:pt x="43" y="292"/>
                  </a:lnTo>
                  <a:lnTo>
                    <a:pt x="43" y="305"/>
                  </a:lnTo>
                  <a:lnTo>
                    <a:pt x="44" y="318"/>
                  </a:lnTo>
                  <a:lnTo>
                    <a:pt x="46" y="330"/>
                  </a:lnTo>
                  <a:lnTo>
                    <a:pt x="48" y="341"/>
                  </a:lnTo>
                  <a:lnTo>
                    <a:pt x="50" y="351"/>
                  </a:lnTo>
                  <a:lnTo>
                    <a:pt x="54" y="360"/>
                  </a:lnTo>
                  <a:lnTo>
                    <a:pt x="57" y="369"/>
                  </a:lnTo>
                  <a:lnTo>
                    <a:pt x="62" y="377"/>
                  </a:lnTo>
                  <a:lnTo>
                    <a:pt x="67" y="383"/>
                  </a:lnTo>
                  <a:lnTo>
                    <a:pt x="72" y="390"/>
                  </a:lnTo>
                  <a:lnTo>
                    <a:pt x="78" y="394"/>
                  </a:lnTo>
                  <a:lnTo>
                    <a:pt x="85" y="398"/>
                  </a:lnTo>
                  <a:lnTo>
                    <a:pt x="91" y="401"/>
                  </a:lnTo>
                  <a:lnTo>
                    <a:pt x="99" y="404"/>
                  </a:lnTo>
                  <a:lnTo>
                    <a:pt x="106" y="406"/>
                  </a:lnTo>
                  <a:lnTo>
                    <a:pt x="115" y="406"/>
                  </a:lnTo>
                  <a:lnTo>
                    <a:pt x="124" y="406"/>
                  </a:lnTo>
                  <a:lnTo>
                    <a:pt x="132" y="404"/>
                  </a:lnTo>
                  <a:lnTo>
                    <a:pt x="140" y="401"/>
                  </a:lnTo>
                  <a:lnTo>
                    <a:pt x="148" y="398"/>
                  </a:lnTo>
                  <a:lnTo>
                    <a:pt x="155" y="394"/>
                  </a:lnTo>
                  <a:lnTo>
                    <a:pt x="161" y="388"/>
                  </a:lnTo>
                  <a:lnTo>
                    <a:pt x="167" y="382"/>
                  </a:lnTo>
                  <a:lnTo>
                    <a:pt x="173" y="374"/>
                  </a:lnTo>
                  <a:lnTo>
                    <a:pt x="177" y="366"/>
                  </a:lnTo>
                  <a:lnTo>
                    <a:pt x="182" y="356"/>
                  </a:lnTo>
                  <a:lnTo>
                    <a:pt x="185" y="346"/>
                  </a:lnTo>
                  <a:lnTo>
                    <a:pt x="188" y="335"/>
                  </a:lnTo>
                  <a:lnTo>
                    <a:pt x="190" y="324"/>
                  </a:lnTo>
                  <a:lnTo>
                    <a:pt x="192" y="311"/>
                  </a:lnTo>
                  <a:lnTo>
                    <a:pt x="193" y="296"/>
                  </a:lnTo>
                  <a:lnTo>
                    <a:pt x="193" y="281"/>
                  </a:lnTo>
                  <a:close/>
                  <a:moveTo>
                    <a:pt x="236" y="422"/>
                  </a:moveTo>
                  <a:lnTo>
                    <a:pt x="225" y="420"/>
                  </a:lnTo>
                  <a:lnTo>
                    <a:pt x="215" y="420"/>
                  </a:lnTo>
                  <a:lnTo>
                    <a:pt x="204" y="420"/>
                  </a:lnTo>
                  <a:lnTo>
                    <a:pt x="193" y="422"/>
                  </a:lnTo>
                  <a:lnTo>
                    <a:pt x="193" y="412"/>
                  </a:lnTo>
                  <a:lnTo>
                    <a:pt x="193" y="404"/>
                  </a:lnTo>
                  <a:lnTo>
                    <a:pt x="194" y="396"/>
                  </a:lnTo>
                  <a:lnTo>
                    <a:pt x="194" y="388"/>
                  </a:lnTo>
                  <a:lnTo>
                    <a:pt x="194" y="377"/>
                  </a:lnTo>
                  <a:lnTo>
                    <a:pt x="193" y="368"/>
                  </a:lnTo>
                  <a:lnTo>
                    <a:pt x="186" y="382"/>
                  </a:lnTo>
                  <a:lnTo>
                    <a:pt x="177" y="394"/>
                  </a:lnTo>
                  <a:lnTo>
                    <a:pt x="167" y="404"/>
                  </a:lnTo>
                  <a:lnTo>
                    <a:pt x="157" y="412"/>
                  </a:lnTo>
                  <a:lnTo>
                    <a:pt x="145" y="419"/>
                  </a:lnTo>
                  <a:lnTo>
                    <a:pt x="132" y="423"/>
                  </a:lnTo>
                  <a:lnTo>
                    <a:pt x="119" y="426"/>
                  </a:lnTo>
                  <a:lnTo>
                    <a:pt x="104" y="427"/>
                  </a:lnTo>
                  <a:lnTo>
                    <a:pt x="93" y="426"/>
                  </a:lnTo>
                  <a:lnTo>
                    <a:pt x="82" y="425"/>
                  </a:lnTo>
                  <a:lnTo>
                    <a:pt x="72" y="422"/>
                  </a:lnTo>
                  <a:lnTo>
                    <a:pt x="62" y="418"/>
                  </a:lnTo>
                  <a:lnTo>
                    <a:pt x="53" y="413"/>
                  </a:lnTo>
                  <a:lnTo>
                    <a:pt x="44" y="407"/>
                  </a:lnTo>
                  <a:lnTo>
                    <a:pt x="36" y="399"/>
                  </a:lnTo>
                  <a:lnTo>
                    <a:pt x="29" y="391"/>
                  </a:lnTo>
                  <a:lnTo>
                    <a:pt x="22" y="382"/>
                  </a:lnTo>
                  <a:lnTo>
                    <a:pt x="16" y="371"/>
                  </a:lnTo>
                  <a:lnTo>
                    <a:pt x="11" y="360"/>
                  </a:lnTo>
                  <a:lnTo>
                    <a:pt x="7" y="348"/>
                  </a:lnTo>
                  <a:lnTo>
                    <a:pt x="4" y="337"/>
                  </a:lnTo>
                  <a:lnTo>
                    <a:pt x="2" y="322"/>
                  </a:lnTo>
                  <a:lnTo>
                    <a:pt x="0" y="308"/>
                  </a:lnTo>
                  <a:lnTo>
                    <a:pt x="0" y="294"/>
                  </a:lnTo>
                  <a:lnTo>
                    <a:pt x="0" y="278"/>
                  </a:lnTo>
                  <a:lnTo>
                    <a:pt x="2" y="263"/>
                  </a:lnTo>
                  <a:lnTo>
                    <a:pt x="4" y="249"/>
                  </a:lnTo>
                  <a:lnTo>
                    <a:pt x="7" y="236"/>
                  </a:lnTo>
                  <a:lnTo>
                    <a:pt x="12" y="224"/>
                  </a:lnTo>
                  <a:lnTo>
                    <a:pt x="17" y="212"/>
                  </a:lnTo>
                  <a:lnTo>
                    <a:pt x="23" y="201"/>
                  </a:lnTo>
                  <a:lnTo>
                    <a:pt x="31" y="190"/>
                  </a:lnTo>
                  <a:lnTo>
                    <a:pt x="39" y="182"/>
                  </a:lnTo>
                  <a:lnTo>
                    <a:pt x="47" y="173"/>
                  </a:lnTo>
                  <a:lnTo>
                    <a:pt x="56" y="167"/>
                  </a:lnTo>
                  <a:lnTo>
                    <a:pt x="66" y="161"/>
                  </a:lnTo>
                  <a:lnTo>
                    <a:pt x="76" y="157"/>
                  </a:lnTo>
                  <a:lnTo>
                    <a:pt x="87" y="154"/>
                  </a:lnTo>
                  <a:lnTo>
                    <a:pt x="98" y="153"/>
                  </a:lnTo>
                  <a:lnTo>
                    <a:pt x="110" y="152"/>
                  </a:lnTo>
                  <a:lnTo>
                    <a:pt x="123" y="153"/>
                  </a:lnTo>
                  <a:lnTo>
                    <a:pt x="135" y="155"/>
                  </a:lnTo>
                  <a:lnTo>
                    <a:pt x="147" y="159"/>
                  </a:lnTo>
                  <a:lnTo>
                    <a:pt x="157" y="165"/>
                  </a:lnTo>
                  <a:lnTo>
                    <a:pt x="167" y="172"/>
                  </a:lnTo>
                  <a:lnTo>
                    <a:pt x="176" y="181"/>
                  </a:lnTo>
                  <a:lnTo>
                    <a:pt x="185" y="192"/>
                  </a:lnTo>
                  <a:lnTo>
                    <a:pt x="192" y="203"/>
                  </a:lnTo>
                  <a:lnTo>
                    <a:pt x="192" y="189"/>
                  </a:lnTo>
                  <a:lnTo>
                    <a:pt x="192" y="174"/>
                  </a:lnTo>
                  <a:lnTo>
                    <a:pt x="192" y="158"/>
                  </a:lnTo>
                  <a:lnTo>
                    <a:pt x="193" y="142"/>
                  </a:lnTo>
                  <a:lnTo>
                    <a:pt x="193" y="127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3" y="102"/>
                  </a:lnTo>
                  <a:lnTo>
                    <a:pt x="193" y="76"/>
                  </a:lnTo>
                  <a:lnTo>
                    <a:pt x="192" y="50"/>
                  </a:lnTo>
                  <a:lnTo>
                    <a:pt x="192" y="25"/>
                  </a:lnTo>
                  <a:lnTo>
                    <a:pt x="191" y="0"/>
                  </a:lnTo>
                  <a:lnTo>
                    <a:pt x="203" y="3"/>
                  </a:lnTo>
                  <a:lnTo>
                    <a:pt x="213" y="4"/>
                  </a:lnTo>
                  <a:lnTo>
                    <a:pt x="224" y="3"/>
                  </a:lnTo>
                  <a:lnTo>
                    <a:pt x="235" y="0"/>
                  </a:lnTo>
                  <a:lnTo>
                    <a:pt x="235" y="17"/>
                  </a:lnTo>
                  <a:lnTo>
                    <a:pt x="234" y="37"/>
                  </a:lnTo>
                  <a:lnTo>
                    <a:pt x="234" y="57"/>
                  </a:lnTo>
                  <a:lnTo>
                    <a:pt x="234" y="79"/>
                  </a:lnTo>
                  <a:lnTo>
                    <a:pt x="234" y="102"/>
                  </a:lnTo>
                  <a:lnTo>
                    <a:pt x="233" y="127"/>
                  </a:lnTo>
                  <a:lnTo>
                    <a:pt x="233" y="153"/>
                  </a:lnTo>
                  <a:lnTo>
                    <a:pt x="233" y="181"/>
                  </a:lnTo>
                  <a:lnTo>
                    <a:pt x="233" y="214"/>
                  </a:lnTo>
                  <a:lnTo>
                    <a:pt x="233" y="246"/>
                  </a:lnTo>
                  <a:lnTo>
                    <a:pt x="234" y="277"/>
                  </a:lnTo>
                  <a:lnTo>
                    <a:pt x="234" y="307"/>
                  </a:lnTo>
                  <a:lnTo>
                    <a:pt x="234" y="338"/>
                  </a:lnTo>
                  <a:lnTo>
                    <a:pt x="235" y="367"/>
                  </a:lnTo>
                  <a:lnTo>
                    <a:pt x="236" y="395"/>
                  </a:lnTo>
                  <a:lnTo>
                    <a:pt x="236" y="42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4" name="Freeform 35">
              <a:extLst>
                <a:ext uri="{FF2B5EF4-FFF2-40B4-BE49-F238E27FC236}">
                  <a16:creationId xmlns:a16="http://schemas.microsoft.com/office/drawing/2014/main" id="{33A30998-C2DF-8B92-65BA-D2814A1DDB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28438" y="6556375"/>
              <a:ext cx="30163" cy="31750"/>
            </a:xfrm>
            <a:custGeom>
              <a:avLst/>
              <a:gdLst>
                <a:gd name="T0" fmla="*/ 220 w 220"/>
                <a:gd name="T1" fmla="*/ 11 h 265"/>
                <a:gd name="T2" fmla="*/ 195 w 220"/>
                <a:gd name="T3" fmla="*/ 45 h 265"/>
                <a:gd name="T4" fmla="*/ 172 w 220"/>
                <a:gd name="T5" fmla="*/ 78 h 265"/>
                <a:gd name="T6" fmla="*/ 150 w 220"/>
                <a:gd name="T7" fmla="*/ 108 h 265"/>
                <a:gd name="T8" fmla="*/ 129 w 220"/>
                <a:gd name="T9" fmla="*/ 138 h 265"/>
                <a:gd name="T10" fmla="*/ 110 w 220"/>
                <a:gd name="T11" fmla="*/ 167 h 265"/>
                <a:gd name="T12" fmla="*/ 92 w 220"/>
                <a:gd name="T13" fmla="*/ 193 h 265"/>
                <a:gd name="T14" fmla="*/ 75 w 220"/>
                <a:gd name="T15" fmla="*/ 217 h 265"/>
                <a:gd name="T16" fmla="*/ 60 w 220"/>
                <a:gd name="T17" fmla="*/ 241 h 265"/>
                <a:gd name="T18" fmla="*/ 85 w 220"/>
                <a:gd name="T19" fmla="*/ 241 h 265"/>
                <a:gd name="T20" fmla="*/ 109 w 220"/>
                <a:gd name="T21" fmla="*/ 240 h 265"/>
                <a:gd name="T22" fmla="*/ 132 w 220"/>
                <a:gd name="T23" fmla="*/ 240 h 265"/>
                <a:gd name="T24" fmla="*/ 152 w 220"/>
                <a:gd name="T25" fmla="*/ 239 h 265"/>
                <a:gd name="T26" fmla="*/ 171 w 220"/>
                <a:gd name="T27" fmla="*/ 238 h 265"/>
                <a:gd name="T28" fmla="*/ 188 w 220"/>
                <a:gd name="T29" fmla="*/ 236 h 265"/>
                <a:gd name="T30" fmla="*/ 204 w 220"/>
                <a:gd name="T31" fmla="*/ 235 h 265"/>
                <a:gd name="T32" fmla="*/ 218 w 220"/>
                <a:gd name="T33" fmla="*/ 234 h 265"/>
                <a:gd name="T34" fmla="*/ 217 w 220"/>
                <a:gd name="T35" fmla="*/ 241 h 265"/>
                <a:gd name="T36" fmla="*/ 217 w 220"/>
                <a:gd name="T37" fmla="*/ 247 h 265"/>
                <a:gd name="T38" fmla="*/ 217 w 220"/>
                <a:gd name="T39" fmla="*/ 255 h 265"/>
                <a:gd name="T40" fmla="*/ 218 w 220"/>
                <a:gd name="T41" fmla="*/ 265 h 265"/>
                <a:gd name="T42" fmla="*/ 181 w 220"/>
                <a:gd name="T43" fmla="*/ 264 h 265"/>
                <a:gd name="T44" fmla="*/ 149 w 220"/>
                <a:gd name="T45" fmla="*/ 264 h 265"/>
                <a:gd name="T46" fmla="*/ 121 w 220"/>
                <a:gd name="T47" fmla="*/ 263 h 265"/>
                <a:gd name="T48" fmla="*/ 99 w 220"/>
                <a:gd name="T49" fmla="*/ 263 h 265"/>
                <a:gd name="T50" fmla="*/ 72 w 220"/>
                <a:gd name="T51" fmla="*/ 263 h 265"/>
                <a:gd name="T52" fmla="*/ 46 w 220"/>
                <a:gd name="T53" fmla="*/ 264 h 265"/>
                <a:gd name="T54" fmla="*/ 23 w 220"/>
                <a:gd name="T55" fmla="*/ 264 h 265"/>
                <a:gd name="T56" fmla="*/ 0 w 220"/>
                <a:gd name="T57" fmla="*/ 265 h 265"/>
                <a:gd name="T58" fmla="*/ 0 w 220"/>
                <a:gd name="T59" fmla="*/ 253 h 265"/>
                <a:gd name="T60" fmla="*/ 28 w 220"/>
                <a:gd name="T61" fmla="*/ 216 h 265"/>
                <a:gd name="T62" fmla="*/ 53 w 220"/>
                <a:gd name="T63" fmla="*/ 182 h 265"/>
                <a:gd name="T64" fmla="*/ 76 w 220"/>
                <a:gd name="T65" fmla="*/ 150 h 265"/>
                <a:gd name="T66" fmla="*/ 98 w 220"/>
                <a:gd name="T67" fmla="*/ 120 h 265"/>
                <a:gd name="T68" fmla="*/ 118 w 220"/>
                <a:gd name="T69" fmla="*/ 92 h 265"/>
                <a:gd name="T70" fmla="*/ 135 w 220"/>
                <a:gd name="T71" fmla="*/ 67 h 265"/>
                <a:gd name="T72" fmla="*/ 151 w 220"/>
                <a:gd name="T73" fmla="*/ 44 h 265"/>
                <a:gd name="T74" fmla="*/ 165 w 220"/>
                <a:gd name="T75" fmla="*/ 24 h 265"/>
                <a:gd name="T76" fmla="*/ 144 w 220"/>
                <a:gd name="T77" fmla="*/ 24 h 265"/>
                <a:gd name="T78" fmla="*/ 115 w 220"/>
                <a:gd name="T79" fmla="*/ 24 h 265"/>
                <a:gd name="T80" fmla="*/ 86 w 220"/>
                <a:gd name="T81" fmla="*/ 25 h 265"/>
                <a:gd name="T82" fmla="*/ 57 w 220"/>
                <a:gd name="T83" fmla="*/ 28 h 265"/>
                <a:gd name="T84" fmla="*/ 28 w 220"/>
                <a:gd name="T85" fmla="*/ 31 h 265"/>
                <a:gd name="T86" fmla="*/ 28 w 220"/>
                <a:gd name="T87" fmla="*/ 27 h 265"/>
                <a:gd name="T88" fmla="*/ 28 w 220"/>
                <a:gd name="T89" fmla="*/ 19 h 265"/>
                <a:gd name="T90" fmla="*/ 28 w 220"/>
                <a:gd name="T91" fmla="*/ 12 h 265"/>
                <a:gd name="T92" fmla="*/ 27 w 220"/>
                <a:gd name="T93" fmla="*/ 1 h 265"/>
                <a:gd name="T94" fmla="*/ 55 w 220"/>
                <a:gd name="T95" fmla="*/ 1 h 265"/>
                <a:gd name="T96" fmla="*/ 79 w 220"/>
                <a:gd name="T97" fmla="*/ 2 h 265"/>
                <a:gd name="T98" fmla="*/ 99 w 220"/>
                <a:gd name="T99" fmla="*/ 2 h 265"/>
                <a:gd name="T100" fmla="*/ 115 w 220"/>
                <a:gd name="T101" fmla="*/ 2 h 265"/>
                <a:gd name="T102" fmla="*/ 144 w 220"/>
                <a:gd name="T103" fmla="*/ 2 h 265"/>
                <a:gd name="T104" fmla="*/ 171 w 220"/>
                <a:gd name="T105" fmla="*/ 1 h 265"/>
                <a:gd name="T106" fmla="*/ 197 w 220"/>
                <a:gd name="T107" fmla="*/ 1 h 265"/>
                <a:gd name="T108" fmla="*/ 220 w 220"/>
                <a:gd name="T109" fmla="*/ 0 h 265"/>
                <a:gd name="T110" fmla="*/ 220 w 220"/>
                <a:gd name="T111" fmla="*/ 1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0" h="265">
                  <a:moveTo>
                    <a:pt x="220" y="11"/>
                  </a:moveTo>
                  <a:lnTo>
                    <a:pt x="195" y="45"/>
                  </a:lnTo>
                  <a:lnTo>
                    <a:pt x="172" y="78"/>
                  </a:lnTo>
                  <a:lnTo>
                    <a:pt x="150" y="108"/>
                  </a:lnTo>
                  <a:lnTo>
                    <a:pt x="129" y="138"/>
                  </a:lnTo>
                  <a:lnTo>
                    <a:pt x="110" y="167"/>
                  </a:lnTo>
                  <a:lnTo>
                    <a:pt x="92" y="193"/>
                  </a:lnTo>
                  <a:lnTo>
                    <a:pt x="75" y="217"/>
                  </a:lnTo>
                  <a:lnTo>
                    <a:pt x="60" y="241"/>
                  </a:lnTo>
                  <a:lnTo>
                    <a:pt x="85" y="241"/>
                  </a:lnTo>
                  <a:lnTo>
                    <a:pt x="109" y="240"/>
                  </a:lnTo>
                  <a:lnTo>
                    <a:pt x="132" y="240"/>
                  </a:lnTo>
                  <a:lnTo>
                    <a:pt x="152" y="239"/>
                  </a:lnTo>
                  <a:lnTo>
                    <a:pt x="171" y="238"/>
                  </a:lnTo>
                  <a:lnTo>
                    <a:pt x="188" y="236"/>
                  </a:lnTo>
                  <a:lnTo>
                    <a:pt x="204" y="235"/>
                  </a:lnTo>
                  <a:lnTo>
                    <a:pt x="218" y="234"/>
                  </a:lnTo>
                  <a:lnTo>
                    <a:pt x="217" y="241"/>
                  </a:lnTo>
                  <a:lnTo>
                    <a:pt x="217" y="247"/>
                  </a:lnTo>
                  <a:lnTo>
                    <a:pt x="217" y="255"/>
                  </a:lnTo>
                  <a:lnTo>
                    <a:pt x="218" y="265"/>
                  </a:lnTo>
                  <a:lnTo>
                    <a:pt x="181" y="264"/>
                  </a:lnTo>
                  <a:lnTo>
                    <a:pt x="149" y="264"/>
                  </a:lnTo>
                  <a:lnTo>
                    <a:pt x="121" y="263"/>
                  </a:lnTo>
                  <a:lnTo>
                    <a:pt x="99" y="263"/>
                  </a:lnTo>
                  <a:lnTo>
                    <a:pt x="72" y="263"/>
                  </a:lnTo>
                  <a:lnTo>
                    <a:pt x="46" y="264"/>
                  </a:lnTo>
                  <a:lnTo>
                    <a:pt x="23" y="264"/>
                  </a:lnTo>
                  <a:lnTo>
                    <a:pt x="0" y="265"/>
                  </a:lnTo>
                  <a:lnTo>
                    <a:pt x="0" y="253"/>
                  </a:lnTo>
                  <a:lnTo>
                    <a:pt x="28" y="216"/>
                  </a:lnTo>
                  <a:lnTo>
                    <a:pt x="53" y="182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18" y="92"/>
                  </a:lnTo>
                  <a:lnTo>
                    <a:pt x="135" y="67"/>
                  </a:lnTo>
                  <a:lnTo>
                    <a:pt x="151" y="44"/>
                  </a:lnTo>
                  <a:lnTo>
                    <a:pt x="165" y="24"/>
                  </a:lnTo>
                  <a:lnTo>
                    <a:pt x="144" y="24"/>
                  </a:lnTo>
                  <a:lnTo>
                    <a:pt x="115" y="24"/>
                  </a:lnTo>
                  <a:lnTo>
                    <a:pt x="86" y="25"/>
                  </a:lnTo>
                  <a:lnTo>
                    <a:pt x="57" y="28"/>
                  </a:lnTo>
                  <a:lnTo>
                    <a:pt x="28" y="31"/>
                  </a:lnTo>
                  <a:lnTo>
                    <a:pt x="28" y="27"/>
                  </a:lnTo>
                  <a:lnTo>
                    <a:pt x="28" y="19"/>
                  </a:lnTo>
                  <a:lnTo>
                    <a:pt x="28" y="12"/>
                  </a:lnTo>
                  <a:lnTo>
                    <a:pt x="27" y="1"/>
                  </a:lnTo>
                  <a:lnTo>
                    <a:pt x="55" y="1"/>
                  </a:lnTo>
                  <a:lnTo>
                    <a:pt x="79" y="2"/>
                  </a:lnTo>
                  <a:lnTo>
                    <a:pt x="99" y="2"/>
                  </a:lnTo>
                  <a:lnTo>
                    <a:pt x="115" y="2"/>
                  </a:lnTo>
                  <a:lnTo>
                    <a:pt x="144" y="2"/>
                  </a:lnTo>
                  <a:lnTo>
                    <a:pt x="171" y="1"/>
                  </a:lnTo>
                  <a:lnTo>
                    <a:pt x="197" y="1"/>
                  </a:lnTo>
                  <a:lnTo>
                    <a:pt x="220" y="0"/>
                  </a:lnTo>
                  <a:lnTo>
                    <a:pt x="220" y="11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5" name="Freeform 36">
              <a:extLst>
                <a:ext uri="{FF2B5EF4-FFF2-40B4-BE49-F238E27FC236}">
                  <a16:creationId xmlns:a16="http://schemas.microsoft.com/office/drawing/2014/main" id="{9B182673-1340-ACC3-E555-4EFF196293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60188" y="6546850"/>
              <a:ext cx="20638" cy="41275"/>
            </a:xfrm>
            <a:custGeom>
              <a:avLst/>
              <a:gdLst>
                <a:gd name="T0" fmla="*/ 146 w 152"/>
                <a:gd name="T1" fmla="*/ 335 h 349"/>
                <a:gd name="T2" fmla="*/ 132 w 152"/>
                <a:gd name="T3" fmla="*/ 342 h 349"/>
                <a:gd name="T4" fmla="*/ 118 w 152"/>
                <a:gd name="T5" fmla="*/ 347 h 349"/>
                <a:gd name="T6" fmla="*/ 103 w 152"/>
                <a:gd name="T7" fmla="*/ 349 h 349"/>
                <a:gd name="T8" fmla="*/ 87 w 152"/>
                <a:gd name="T9" fmla="*/ 349 h 349"/>
                <a:gd name="T10" fmla="*/ 72 w 152"/>
                <a:gd name="T11" fmla="*/ 347 h 349"/>
                <a:gd name="T12" fmla="*/ 59 w 152"/>
                <a:gd name="T13" fmla="*/ 343 h 349"/>
                <a:gd name="T14" fmla="*/ 49 w 152"/>
                <a:gd name="T15" fmla="*/ 335 h 349"/>
                <a:gd name="T16" fmla="*/ 41 w 152"/>
                <a:gd name="T17" fmla="*/ 327 h 349"/>
                <a:gd name="T18" fmla="*/ 36 w 152"/>
                <a:gd name="T19" fmla="*/ 315 h 349"/>
                <a:gd name="T20" fmla="*/ 32 w 152"/>
                <a:gd name="T21" fmla="*/ 300 h 349"/>
                <a:gd name="T22" fmla="*/ 30 w 152"/>
                <a:gd name="T23" fmla="*/ 282 h 349"/>
                <a:gd name="T24" fmla="*/ 30 w 152"/>
                <a:gd name="T25" fmla="*/ 266 h 349"/>
                <a:gd name="T26" fmla="*/ 30 w 152"/>
                <a:gd name="T27" fmla="*/ 236 h 349"/>
                <a:gd name="T28" fmla="*/ 32 w 152"/>
                <a:gd name="T29" fmla="*/ 188 h 349"/>
                <a:gd name="T30" fmla="*/ 32 w 152"/>
                <a:gd name="T31" fmla="*/ 142 h 349"/>
                <a:gd name="T32" fmla="*/ 32 w 152"/>
                <a:gd name="T33" fmla="*/ 101 h 349"/>
                <a:gd name="T34" fmla="*/ 13 w 152"/>
                <a:gd name="T35" fmla="*/ 101 h 349"/>
                <a:gd name="T36" fmla="*/ 0 w 152"/>
                <a:gd name="T37" fmla="*/ 93 h 349"/>
                <a:gd name="T38" fmla="*/ 1 w 152"/>
                <a:gd name="T39" fmla="*/ 85 h 349"/>
                <a:gd name="T40" fmla="*/ 0 w 152"/>
                <a:gd name="T41" fmla="*/ 80 h 349"/>
                <a:gd name="T42" fmla="*/ 8 w 152"/>
                <a:gd name="T43" fmla="*/ 79 h 349"/>
                <a:gd name="T44" fmla="*/ 25 w 152"/>
                <a:gd name="T45" fmla="*/ 80 h 349"/>
                <a:gd name="T46" fmla="*/ 33 w 152"/>
                <a:gd name="T47" fmla="*/ 62 h 349"/>
                <a:gd name="T48" fmla="*/ 33 w 152"/>
                <a:gd name="T49" fmla="*/ 41 h 349"/>
                <a:gd name="T50" fmla="*/ 32 w 152"/>
                <a:gd name="T51" fmla="*/ 14 h 349"/>
                <a:gd name="T52" fmla="*/ 55 w 152"/>
                <a:gd name="T53" fmla="*/ 9 h 349"/>
                <a:gd name="T54" fmla="*/ 74 w 152"/>
                <a:gd name="T55" fmla="*/ 0 h 349"/>
                <a:gd name="T56" fmla="*/ 73 w 152"/>
                <a:gd name="T57" fmla="*/ 29 h 349"/>
                <a:gd name="T58" fmla="*/ 72 w 152"/>
                <a:gd name="T59" fmla="*/ 44 h 349"/>
                <a:gd name="T60" fmla="*/ 87 w 152"/>
                <a:gd name="T61" fmla="*/ 82 h 349"/>
                <a:gd name="T62" fmla="*/ 121 w 152"/>
                <a:gd name="T63" fmla="*/ 80 h 349"/>
                <a:gd name="T64" fmla="*/ 139 w 152"/>
                <a:gd name="T65" fmla="*/ 88 h 349"/>
                <a:gd name="T66" fmla="*/ 138 w 152"/>
                <a:gd name="T67" fmla="*/ 102 h 349"/>
                <a:gd name="T68" fmla="*/ 112 w 152"/>
                <a:gd name="T69" fmla="*/ 101 h 349"/>
                <a:gd name="T70" fmla="*/ 91 w 152"/>
                <a:gd name="T71" fmla="*/ 99 h 349"/>
                <a:gd name="T72" fmla="*/ 72 w 152"/>
                <a:gd name="T73" fmla="*/ 101 h 349"/>
                <a:gd name="T74" fmla="*/ 71 w 152"/>
                <a:gd name="T75" fmla="*/ 138 h 349"/>
                <a:gd name="T76" fmla="*/ 70 w 152"/>
                <a:gd name="T77" fmla="*/ 169 h 349"/>
                <a:gd name="T78" fmla="*/ 69 w 152"/>
                <a:gd name="T79" fmla="*/ 209 h 349"/>
                <a:gd name="T80" fmla="*/ 69 w 152"/>
                <a:gd name="T81" fmla="*/ 244 h 349"/>
                <a:gd name="T82" fmla="*/ 69 w 152"/>
                <a:gd name="T83" fmla="*/ 277 h 349"/>
                <a:gd name="T84" fmla="*/ 74 w 152"/>
                <a:gd name="T85" fmla="*/ 304 h 349"/>
                <a:gd name="T86" fmla="*/ 81 w 152"/>
                <a:gd name="T87" fmla="*/ 317 h 349"/>
                <a:gd name="T88" fmla="*/ 88 w 152"/>
                <a:gd name="T89" fmla="*/ 323 h 349"/>
                <a:gd name="T90" fmla="*/ 96 w 152"/>
                <a:gd name="T91" fmla="*/ 328 h 349"/>
                <a:gd name="T92" fmla="*/ 107 w 152"/>
                <a:gd name="T93" fmla="*/ 330 h 349"/>
                <a:gd name="T94" fmla="*/ 120 w 152"/>
                <a:gd name="T95" fmla="*/ 330 h 349"/>
                <a:gd name="T96" fmla="*/ 138 w 152"/>
                <a:gd name="T97" fmla="*/ 323 h 349"/>
                <a:gd name="T98" fmla="*/ 152 w 152"/>
                <a:gd name="T99" fmla="*/ 331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" h="349">
                  <a:moveTo>
                    <a:pt x="152" y="331"/>
                  </a:moveTo>
                  <a:lnTo>
                    <a:pt x="146" y="335"/>
                  </a:lnTo>
                  <a:lnTo>
                    <a:pt x="139" y="339"/>
                  </a:lnTo>
                  <a:lnTo>
                    <a:pt x="132" y="342"/>
                  </a:lnTo>
                  <a:lnTo>
                    <a:pt x="125" y="345"/>
                  </a:lnTo>
                  <a:lnTo>
                    <a:pt x="118" y="347"/>
                  </a:lnTo>
                  <a:lnTo>
                    <a:pt x="111" y="348"/>
                  </a:lnTo>
                  <a:lnTo>
                    <a:pt x="103" y="349"/>
                  </a:lnTo>
                  <a:lnTo>
                    <a:pt x="96" y="349"/>
                  </a:lnTo>
                  <a:lnTo>
                    <a:pt x="87" y="349"/>
                  </a:lnTo>
                  <a:lnTo>
                    <a:pt x="79" y="348"/>
                  </a:lnTo>
                  <a:lnTo>
                    <a:pt x="72" y="347"/>
                  </a:lnTo>
                  <a:lnTo>
                    <a:pt x="65" y="345"/>
                  </a:lnTo>
                  <a:lnTo>
                    <a:pt x="59" y="343"/>
                  </a:lnTo>
                  <a:lnTo>
                    <a:pt x="54" y="340"/>
                  </a:lnTo>
                  <a:lnTo>
                    <a:pt x="49" y="335"/>
                  </a:lnTo>
                  <a:lnTo>
                    <a:pt x="45" y="331"/>
                  </a:lnTo>
                  <a:lnTo>
                    <a:pt x="41" y="327"/>
                  </a:lnTo>
                  <a:lnTo>
                    <a:pt x="38" y="321"/>
                  </a:lnTo>
                  <a:lnTo>
                    <a:pt x="36" y="315"/>
                  </a:lnTo>
                  <a:lnTo>
                    <a:pt x="33" y="307"/>
                  </a:lnTo>
                  <a:lnTo>
                    <a:pt x="32" y="300"/>
                  </a:lnTo>
                  <a:lnTo>
                    <a:pt x="31" y="292"/>
                  </a:lnTo>
                  <a:lnTo>
                    <a:pt x="30" y="282"/>
                  </a:lnTo>
                  <a:lnTo>
                    <a:pt x="30" y="273"/>
                  </a:lnTo>
                  <a:lnTo>
                    <a:pt x="30" y="266"/>
                  </a:lnTo>
                  <a:lnTo>
                    <a:pt x="30" y="254"/>
                  </a:lnTo>
                  <a:lnTo>
                    <a:pt x="30" y="236"/>
                  </a:lnTo>
                  <a:lnTo>
                    <a:pt x="31" y="213"/>
                  </a:lnTo>
                  <a:lnTo>
                    <a:pt x="32" y="188"/>
                  </a:lnTo>
                  <a:lnTo>
                    <a:pt x="32" y="164"/>
                  </a:lnTo>
                  <a:lnTo>
                    <a:pt x="32" y="142"/>
                  </a:lnTo>
                  <a:lnTo>
                    <a:pt x="32" y="120"/>
                  </a:lnTo>
                  <a:lnTo>
                    <a:pt x="32" y="101"/>
                  </a:lnTo>
                  <a:lnTo>
                    <a:pt x="27" y="101"/>
                  </a:lnTo>
                  <a:lnTo>
                    <a:pt x="13" y="101"/>
                  </a:lnTo>
                  <a:lnTo>
                    <a:pt x="0" y="103"/>
                  </a:lnTo>
                  <a:lnTo>
                    <a:pt x="0" y="93"/>
                  </a:lnTo>
                  <a:lnTo>
                    <a:pt x="1" y="88"/>
                  </a:lnTo>
                  <a:lnTo>
                    <a:pt x="1" y="85"/>
                  </a:lnTo>
                  <a:lnTo>
                    <a:pt x="1" y="83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8" y="79"/>
                  </a:lnTo>
                  <a:lnTo>
                    <a:pt x="17" y="80"/>
                  </a:lnTo>
                  <a:lnTo>
                    <a:pt x="25" y="80"/>
                  </a:lnTo>
                  <a:lnTo>
                    <a:pt x="33" y="80"/>
                  </a:lnTo>
                  <a:lnTo>
                    <a:pt x="33" y="62"/>
                  </a:lnTo>
                  <a:lnTo>
                    <a:pt x="33" y="52"/>
                  </a:lnTo>
                  <a:lnTo>
                    <a:pt x="33" y="41"/>
                  </a:lnTo>
                  <a:lnTo>
                    <a:pt x="33" y="28"/>
                  </a:lnTo>
                  <a:lnTo>
                    <a:pt x="32" y="14"/>
                  </a:lnTo>
                  <a:lnTo>
                    <a:pt x="44" y="12"/>
                  </a:lnTo>
                  <a:lnTo>
                    <a:pt x="55" y="9"/>
                  </a:lnTo>
                  <a:lnTo>
                    <a:pt x="65" y="5"/>
                  </a:lnTo>
                  <a:lnTo>
                    <a:pt x="74" y="0"/>
                  </a:lnTo>
                  <a:lnTo>
                    <a:pt x="73" y="16"/>
                  </a:lnTo>
                  <a:lnTo>
                    <a:pt x="73" y="29"/>
                  </a:lnTo>
                  <a:lnTo>
                    <a:pt x="72" y="39"/>
                  </a:lnTo>
                  <a:lnTo>
                    <a:pt x="72" y="44"/>
                  </a:lnTo>
                  <a:lnTo>
                    <a:pt x="72" y="82"/>
                  </a:lnTo>
                  <a:lnTo>
                    <a:pt x="87" y="82"/>
                  </a:lnTo>
                  <a:lnTo>
                    <a:pt x="104" y="81"/>
                  </a:lnTo>
                  <a:lnTo>
                    <a:pt x="121" y="80"/>
                  </a:lnTo>
                  <a:lnTo>
                    <a:pt x="140" y="79"/>
                  </a:lnTo>
                  <a:lnTo>
                    <a:pt x="139" y="88"/>
                  </a:lnTo>
                  <a:lnTo>
                    <a:pt x="138" y="97"/>
                  </a:lnTo>
                  <a:lnTo>
                    <a:pt x="138" y="102"/>
                  </a:lnTo>
                  <a:lnTo>
                    <a:pt x="125" y="101"/>
                  </a:lnTo>
                  <a:lnTo>
                    <a:pt x="112" y="101"/>
                  </a:lnTo>
                  <a:lnTo>
                    <a:pt x="101" y="101"/>
                  </a:lnTo>
                  <a:lnTo>
                    <a:pt x="91" y="99"/>
                  </a:lnTo>
                  <a:lnTo>
                    <a:pt x="79" y="101"/>
                  </a:lnTo>
                  <a:lnTo>
                    <a:pt x="72" y="101"/>
                  </a:lnTo>
                  <a:lnTo>
                    <a:pt x="71" y="129"/>
                  </a:lnTo>
                  <a:lnTo>
                    <a:pt x="71" y="138"/>
                  </a:lnTo>
                  <a:lnTo>
                    <a:pt x="71" y="151"/>
                  </a:lnTo>
                  <a:lnTo>
                    <a:pt x="70" y="169"/>
                  </a:lnTo>
                  <a:lnTo>
                    <a:pt x="70" y="188"/>
                  </a:lnTo>
                  <a:lnTo>
                    <a:pt x="69" y="209"/>
                  </a:lnTo>
                  <a:lnTo>
                    <a:pt x="69" y="228"/>
                  </a:lnTo>
                  <a:lnTo>
                    <a:pt x="69" y="244"/>
                  </a:lnTo>
                  <a:lnTo>
                    <a:pt x="69" y="260"/>
                  </a:lnTo>
                  <a:lnTo>
                    <a:pt x="69" y="277"/>
                  </a:lnTo>
                  <a:lnTo>
                    <a:pt x="71" y="292"/>
                  </a:lnTo>
                  <a:lnTo>
                    <a:pt x="74" y="304"/>
                  </a:lnTo>
                  <a:lnTo>
                    <a:pt x="79" y="314"/>
                  </a:lnTo>
                  <a:lnTo>
                    <a:pt x="81" y="317"/>
                  </a:lnTo>
                  <a:lnTo>
                    <a:pt x="84" y="321"/>
                  </a:lnTo>
                  <a:lnTo>
                    <a:pt x="88" y="323"/>
                  </a:lnTo>
                  <a:lnTo>
                    <a:pt x="92" y="326"/>
                  </a:lnTo>
                  <a:lnTo>
                    <a:pt x="96" y="328"/>
                  </a:lnTo>
                  <a:lnTo>
                    <a:pt x="101" y="329"/>
                  </a:lnTo>
                  <a:lnTo>
                    <a:pt x="107" y="330"/>
                  </a:lnTo>
                  <a:lnTo>
                    <a:pt x="112" y="330"/>
                  </a:lnTo>
                  <a:lnTo>
                    <a:pt x="120" y="330"/>
                  </a:lnTo>
                  <a:lnTo>
                    <a:pt x="128" y="327"/>
                  </a:lnTo>
                  <a:lnTo>
                    <a:pt x="138" y="323"/>
                  </a:lnTo>
                  <a:lnTo>
                    <a:pt x="149" y="318"/>
                  </a:lnTo>
                  <a:lnTo>
                    <a:pt x="152" y="331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6" name="Freeform 37">
              <a:extLst>
                <a:ext uri="{FF2B5EF4-FFF2-40B4-BE49-F238E27FC236}">
                  <a16:creationId xmlns:a16="http://schemas.microsoft.com/office/drawing/2014/main" id="{1A386C6C-F894-A55C-BAF9-00C359941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80826" y="6556375"/>
              <a:ext cx="49213" cy="31750"/>
            </a:xfrm>
            <a:custGeom>
              <a:avLst/>
              <a:gdLst>
                <a:gd name="T0" fmla="*/ 359 w 379"/>
                <a:gd name="T1" fmla="*/ 48 h 265"/>
                <a:gd name="T2" fmla="*/ 326 w 379"/>
                <a:gd name="T3" fmla="*/ 132 h 265"/>
                <a:gd name="T4" fmla="*/ 301 w 379"/>
                <a:gd name="T5" fmla="*/ 198 h 265"/>
                <a:gd name="T6" fmla="*/ 285 w 379"/>
                <a:gd name="T7" fmla="*/ 248 h 265"/>
                <a:gd name="T8" fmla="*/ 272 w 379"/>
                <a:gd name="T9" fmla="*/ 264 h 265"/>
                <a:gd name="T10" fmla="*/ 257 w 379"/>
                <a:gd name="T11" fmla="*/ 264 h 265"/>
                <a:gd name="T12" fmla="*/ 247 w 379"/>
                <a:gd name="T13" fmla="*/ 254 h 265"/>
                <a:gd name="T14" fmla="*/ 238 w 379"/>
                <a:gd name="T15" fmla="*/ 221 h 265"/>
                <a:gd name="T16" fmla="*/ 222 w 379"/>
                <a:gd name="T17" fmla="*/ 170 h 265"/>
                <a:gd name="T18" fmla="*/ 199 w 379"/>
                <a:gd name="T19" fmla="*/ 102 h 265"/>
                <a:gd name="T20" fmla="*/ 174 w 379"/>
                <a:gd name="T21" fmla="*/ 93 h 265"/>
                <a:gd name="T22" fmla="*/ 154 w 379"/>
                <a:gd name="T23" fmla="*/ 149 h 265"/>
                <a:gd name="T24" fmla="*/ 137 w 379"/>
                <a:gd name="T25" fmla="*/ 200 h 265"/>
                <a:gd name="T26" fmla="*/ 125 w 379"/>
                <a:gd name="T27" fmla="*/ 244 h 265"/>
                <a:gd name="T28" fmla="*/ 114 w 379"/>
                <a:gd name="T29" fmla="*/ 264 h 265"/>
                <a:gd name="T30" fmla="*/ 97 w 379"/>
                <a:gd name="T31" fmla="*/ 264 h 265"/>
                <a:gd name="T32" fmla="*/ 86 w 379"/>
                <a:gd name="T33" fmla="*/ 248 h 265"/>
                <a:gd name="T34" fmla="*/ 71 w 379"/>
                <a:gd name="T35" fmla="*/ 198 h 265"/>
                <a:gd name="T36" fmla="*/ 49 w 379"/>
                <a:gd name="T37" fmla="*/ 132 h 265"/>
                <a:gd name="T38" fmla="*/ 18 w 379"/>
                <a:gd name="T39" fmla="*/ 48 h 265"/>
                <a:gd name="T40" fmla="*/ 11 w 379"/>
                <a:gd name="T41" fmla="*/ 1 h 265"/>
                <a:gd name="T42" fmla="*/ 35 w 379"/>
                <a:gd name="T43" fmla="*/ 1 h 265"/>
                <a:gd name="T44" fmla="*/ 50 w 379"/>
                <a:gd name="T45" fmla="*/ 17 h 265"/>
                <a:gd name="T46" fmla="*/ 62 w 379"/>
                <a:gd name="T47" fmla="*/ 59 h 265"/>
                <a:gd name="T48" fmla="*/ 79 w 379"/>
                <a:gd name="T49" fmla="*/ 111 h 265"/>
                <a:gd name="T50" fmla="*/ 99 w 379"/>
                <a:gd name="T51" fmla="*/ 172 h 265"/>
                <a:gd name="T52" fmla="*/ 120 w 379"/>
                <a:gd name="T53" fmla="*/ 183 h 265"/>
                <a:gd name="T54" fmla="*/ 138 w 379"/>
                <a:gd name="T55" fmla="*/ 134 h 265"/>
                <a:gd name="T56" fmla="*/ 155 w 379"/>
                <a:gd name="T57" fmla="*/ 83 h 265"/>
                <a:gd name="T58" fmla="*/ 171 w 379"/>
                <a:gd name="T59" fmla="*/ 28 h 265"/>
                <a:gd name="T60" fmla="*/ 187 w 379"/>
                <a:gd name="T61" fmla="*/ 1 h 265"/>
                <a:gd name="T62" fmla="*/ 202 w 379"/>
                <a:gd name="T63" fmla="*/ 1 h 265"/>
                <a:gd name="T64" fmla="*/ 218 w 379"/>
                <a:gd name="T65" fmla="*/ 33 h 265"/>
                <a:gd name="T66" fmla="*/ 235 w 379"/>
                <a:gd name="T67" fmla="*/ 93 h 265"/>
                <a:gd name="T68" fmla="*/ 251 w 379"/>
                <a:gd name="T69" fmla="*/ 145 h 265"/>
                <a:gd name="T70" fmla="*/ 267 w 379"/>
                <a:gd name="T71" fmla="*/ 187 h 265"/>
                <a:gd name="T72" fmla="*/ 282 w 379"/>
                <a:gd name="T73" fmla="*/ 188 h 265"/>
                <a:gd name="T74" fmla="*/ 298 w 379"/>
                <a:gd name="T75" fmla="*/ 147 h 265"/>
                <a:gd name="T76" fmla="*/ 316 w 379"/>
                <a:gd name="T77" fmla="*/ 96 h 265"/>
                <a:gd name="T78" fmla="*/ 336 w 379"/>
                <a:gd name="T79" fmla="*/ 35 h 265"/>
                <a:gd name="T80" fmla="*/ 357 w 379"/>
                <a:gd name="T81" fmla="*/ 0 h 265"/>
                <a:gd name="T82" fmla="*/ 370 w 379"/>
                <a:gd name="T8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9" h="265">
                  <a:moveTo>
                    <a:pt x="379" y="0"/>
                  </a:moveTo>
                  <a:lnTo>
                    <a:pt x="359" y="48"/>
                  </a:lnTo>
                  <a:lnTo>
                    <a:pt x="342" y="92"/>
                  </a:lnTo>
                  <a:lnTo>
                    <a:pt x="326" y="132"/>
                  </a:lnTo>
                  <a:lnTo>
                    <a:pt x="313" y="168"/>
                  </a:lnTo>
                  <a:lnTo>
                    <a:pt x="301" y="198"/>
                  </a:lnTo>
                  <a:lnTo>
                    <a:pt x="292" y="225"/>
                  </a:lnTo>
                  <a:lnTo>
                    <a:pt x="285" y="248"/>
                  </a:lnTo>
                  <a:lnTo>
                    <a:pt x="280" y="265"/>
                  </a:lnTo>
                  <a:lnTo>
                    <a:pt x="272" y="264"/>
                  </a:lnTo>
                  <a:lnTo>
                    <a:pt x="264" y="264"/>
                  </a:lnTo>
                  <a:lnTo>
                    <a:pt x="257" y="264"/>
                  </a:lnTo>
                  <a:lnTo>
                    <a:pt x="249" y="265"/>
                  </a:lnTo>
                  <a:lnTo>
                    <a:pt x="247" y="254"/>
                  </a:lnTo>
                  <a:lnTo>
                    <a:pt x="243" y="239"/>
                  </a:lnTo>
                  <a:lnTo>
                    <a:pt x="238" y="221"/>
                  </a:lnTo>
                  <a:lnTo>
                    <a:pt x="231" y="197"/>
                  </a:lnTo>
                  <a:lnTo>
                    <a:pt x="222" y="170"/>
                  </a:lnTo>
                  <a:lnTo>
                    <a:pt x="211" y="137"/>
                  </a:lnTo>
                  <a:lnTo>
                    <a:pt x="199" y="102"/>
                  </a:lnTo>
                  <a:lnTo>
                    <a:pt x="185" y="62"/>
                  </a:lnTo>
                  <a:lnTo>
                    <a:pt x="174" y="93"/>
                  </a:lnTo>
                  <a:lnTo>
                    <a:pt x="163" y="121"/>
                  </a:lnTo>
                  <a:lnTo>
                    <a:pt x="154" y="149"/>
                  </a:lnTo>
                  <a:lnTo>
                    <a:pt x="145" y="175"/>
                  </a:lnTo>
                  <a:lnTo>
                    <a:pt x="137" y="200"/>
                  </a:lnTo>
                  <a:lnTo>
                    <a:pt x="131" y="223"/>
                  </a:lnTo>
                  <a:lnTo>
                    <a:pt x="125" y="244"/>
                  </a:lnTo>
                  <a:lnTo>
                    <a:pt x="120" y="265"/>
                  </a:lnTo>
                  <a:lnTo>
                    <a:pt x="114" y="264"/>
                  </a:lnTo>
                  <a:lnTo>
                    <a:pt x="105" y="264"/>
                  </a:lnTo>
                  <a:lnTo>
                    <a:pt x="97" y="264"/>
                  </a:lnTo>
                  <a:lnTo>
                    <a:pt x="90" y="265"/>
                  </a:lnTo>
                  <a:lnTo>
                    <a:pt x="86" y="248"/>
                  </a:lnTo>
                  <a:lnTo>
                    <a:pt x="80" y="225"/>
                  </a:lnTo>
                  <a:lnTo>
                    <a:pt x="71" y="198"/>
                  </a:lnTo>
                  <a:lnTo>
                    <a:pt x="61" y="168"/>
                  </a:lnTo>
                  <a:lnTo>
                    <a:pt x="49" y="132"/>
                  </a:lnTo>
                  <a:lnTo>
                    <a:pt x="34" y="92"/>
                  </a:lnTo>
                  <a:lnTo>
                    <a:pt x="18" y="48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3" y="2"/>
                  </a:lnTo>
                  <a:lnTo>
                    <a:pt x="35" y="1"/>
                  </a:lnTo>
                  <a:lnTo>
                    <a:pt x="46" y="0"/>
                  </a:lnTo>
                  <a:lnTo>
                    <a:pt x="50" y="17"/>
                  </a:lnTo>
                  <a:lnTo>
                    <a:pt x="56" y="37"/>
                  </a:lnTo>
                  <a:lnTo>
                    <a:pt x="62" y="59"/>
                  </a:lnTo>
                  <a:lnTo>
                    <a:pt x="70" y="84"/>
                  </a:lnTo>
                  <a:lnTo>
                    <a:pt x="79" y="111"/>
                  </a:lnTo>
                  <a:lnTo>
                    <a:pt x="88" y="141"/>
                  </a:lnTo>
                  <a:lnTo>
                    <a:pt x="99" y="172"/>
                  </a:lnTo>
                  <a:lnTo>
                    <a:pt x="111" y="205"/>
                  </a:lnTo>
                  <a:lnTo>
                    <a:pt x="120" y="183"/>
                  </a:lnTo>
                  <a:lnTo>
                    <a:pt x="129" y="159"/>
                  </a:lnTo>
                  <a:lnTo>
                    <a:pt x="138" y="134"/>
                  </a:lnTo>
                  <a:lnTo>
                    <a:pt x="147" y="109"/>
                  </a:lnTo>
                  <a:lnTo>
                    <a:pt x="155" y="83"/>
                  </a:lnTo>
                  <a:lnTo>
                    <a:pt x="163" y="56"/>
                  </a:lnTo>
                  <a:lnTo>
                    <a:pt x="171" y="28"/>
                  </a:lnTo>
                  <a:lnTo>
                    <a:pt x="179" y="0"/>
                  </a:lnTo>
                  <a:lnTo>
                    <a:pt x="187" y="1"/>
                  </a:lnTo>
                  <a:lnTo>
                    <a:pt x="195" y="1"/>
                  </a:lnTo>
                  <a:lnTo>
                    <a:pt x="202" y="1"/>
                  </a:lnTo>
                  <a:lnTo>
                    <a:pt x="210" y="0"/>
                  </a:lnTo>
                  <a:lnTo>
                    <a:pt x="218" y="33"/>
                  </a:lnTo>
                  <a:lnTo>
                    <a:pt x="227" y="65"/>
                  </a:lnTo>
                  <a:lnTo>
                    <a:pt x="235" y="93"/>
                  </a:lnTo>
                  <a:lnTo>
                    <a:pt x="243" y="120"/>
                  </a:lnTo>
                  <a:lnTo>
                    <a:pt x="251" y="145"/>
                  </a:lnTo>
                  <a:lnTo>
                    <a:pt x="259" y="167"/>
                  </a:lnTo>
                  <a:lnTo>
                    <a:pt x="267" y="187"/>
                  </a:lnTo>
                  <a:lnTo>
                    <a:pt x="275" y="205"/>
                  </a:lnTo>
                  <a:lnTo>
                    <a:pt x="282" y="188"/>
                  </a:lnTo>
                  <a:lnTo>
                    <a:pt x="290" y="169"/>
                  </a:lnTo>
                  <a:lnTo>
                    <a:pt x="298" y="147"/>
                  </a:lnTo>
                  <a:lnTo>
                    <a:pt x="307" y="123"/>
                  </a:lnTo>
                  <a:lnTo>
                    <a:pt x="316" y="96"/>
                  </a:lnTo>
                  <a:lnTo>
                    <a:pt x="326" y="66"/>
                  </a:lnTo>
                  <a:lnTo>
                    <a:pt x="336" y="35"/>
                  </a:lnTo>
                  <a:lnTo>
                    <a:pt x="347" y="0"/>
                  </a:lnTo>
                  <a:lnTo>
                    <a:pt x="357" y="0"/>
                  </a:lnTo>
                  <a:lnTo>
                    <a:pt x="363" y="1"/>
                  </a:lnTo>
                  <a:lnTo>
                    <a:pt x="370" y="0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7" name="Freeform 38">
              <a:extLst>
                <a:ext uri="{FF2B5EF4-FFF2-40B4-BE49-F238E27FC236}">
                  <a16:creationId xmlns:a16="http://schemas.microsoft.com/office/drawing/2014/main" id="{01FF99DB-2EC0-C18E-E245-AB6519A886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33213" y="6554788"/>
              <a:ext cx="28575" cy="33338"/>
            </a:xfrm>
            <a:custGeom>
              <a:avLst/>
              <a:gdLst>
                <a:gd name="T0" fmla="*/ 122 w 221"/>
                <a:gd name="T1" fmla="*/ 135 h 274"/>
                <a:gd name="T2" fmla="*/ 68 w 221"/>
                <a:gd name="T3" fmla="*/ 152 h 274"/>
                <a:gd name="T4" fmla="*/ 53 w 221"/>
                <a:gd name="T5" fmla="*/ 165 h 274"/>
                <a:gd name="T6" fmla="*/ 44 w 221"/>
                <a:gd name="T7" fmla="*/ 184 h 274"/>
                <a:gd name="T8" fmla="*/ 44 w 221"/>
                <a:gd name="T9" fmla="*/ 211 h 274"/>
                <a:gd name="T10" fmla="*/ 49 w 221"/>
                <a:gd name="T11" fmla="*/ 230 h 274"/>
                <a:gd name="T12" fmla="*/ 57 w 221"/>
                <a:gd name="T13" fmla="*/ 241 h 274"/>
                <a:gd name="T14" fmla="*/ 69 w 221"/>
                <a:gd name="T15" fmla="*/ 247 h 274"/>
                <a:gd name="T16" fmla="*/ 96 w 221"/>
                <a:gd name="T17" fmla="*/ 251 h 274"/>
                <a:gd name="T18" fmla="*/ 117 w 221"/>
                <a:gd name="T19" fmla="*/ 245 h 274"/>
                <a:gd name="T20" fmla="*/ 135 w 221"/>
                <a:gd name="T21" fmla="*/ 232 h 274"/>
                <a:gd name="T22" fmla="*/ 148 w 221"/>
                <a:gd name="T23" fmla="*/ 216 h 274"/>
                <a:gd name="T24" fmla="*/ 221 w 221"/>
                <a:gd name="T25" fmla="*/ 260 h 274"/>
                <a:gd name="T26" fmla="*/ 186 w 221"/>
                <a:gd name="T27" fmla="*/ 269 h 274"/>
                <a:gd name="T28" fmla="*/ 167 w 221"/>
                <a:gd name="T29" fmla="*/ 267 h 274"/>
                <a:gd name="T30" fmla="*/ 156 w 221"/>
                <a:gd name="T31" fmla="*/ 256 h 274"/>
                <a:gd name="T32" fmla="*/ 149 w 221"/>
                <a:gd name="T33" fmla="*/ 237 h 274"/>
                <a:gd name="T34" fmla="*/ 123 w 221"/>
                <a:gd name="T35" fmla="*/ 259 h 274"/>
                <a:gd name="T36" fmla="*/ 93 w 221"/>
                <a:gd name="T37" fmla="*/ 272 h 274"/>
                <a:gd name="T38" fmla="*/ 63 w 221"/>
                <a:gd name="T39" fmla="*/ 274 h 274"/>
                <a:gd name="T40" fmla="*/ 41 w 221"/>
                <a:gd name="T41" fmla="*/ 270 h 274"/>
                <a:gd name="T42" fmla="*/ 23 w 221"/>
                <a:gd name="T43" fmla="*/ 261 h 274"/>
                <a:gd name="T44" fmla="*/ 10 w 221"/>
                <a:gd name="T45" fmla="*/ 247 h 274"/>
                <a:gd name="T46" fmla="*/ 3 w 221"/>
                <a:gd name="T47" fmla="*/ 229 h 274"/>
                <a:gd name="T48" fmla="*/ 0 w 221"/>
                <a:gd name="T49" fmla="*/ 205 h 274"/>
                <a:gd name="T50" fmla="*/ 2 w 221"/>
                <a:gd name="T51" fmla="*/ 185 h 274"/>
                <a:gd name="T52" fmla="*/ 9 w 221"/>
                <a:gd name="T53" fmla="*/ 167 h 274"/>
                <a:gd name="T54" fmla="*/ 19 w 221"/>
                <a:gd name="T55" fmla="*/ 153 h 274"/>
                <a:gd name="T56" fmla="*/ 34 w 221"/>
                <a:gd name="T57" fmla="*/ 141 h 274"/>
                <a:gd name="T58" fmla="*/ 75 w 221"/>
                <a:gd name="T59" fmla="*/ 128 h 274"/>
                <a:gd name="T60" fmla="*/ 118 w 221"/>
                <a:gd name="T61" fmla="*/ 120 h 274"/>
                <a:gd name="T62" fmla="*/ 146 w 221"/>
                <a:gd name="T63" fmla="*/ 110 h 274"/>
                <a:gd name="T64" fmla="*/ 150 w 221"/>
                <a:gd name="T65" fmla="*/ 76 h 274"/>
                <a:gd name="T66" fmla="*/ 144 w 221"/>
                <a:gd name="T67" fmla="*/ 48 h 274"/>
                <a:gd name="T68" fmla="*/ 134 w 221"/>
                <a:gd name="T69" fmla="*/ 34 h 274"/>
                <a:gd name="T70" fmla="*/ 120 w 221"/>
                <a:gd name="T71" fmla="*/ 24 h 274"/>
                <a:gd name="T72" fmla="*/ 101 w 221"/>
                <a:gd name="T73" fmla="*/ 21 h 274"/>
                <a:gd name="T74" fmla="*/ 73 w 221"/>
                <a:gd name="T75" fmla="*/ 23 h 274"/>
                <a:gd name="T76" fmla="*/ 47 w 221"/>
                <a:gd name="T77" fmla="*/ 36 h 274"/>
                <a:gd name="T78" fmla="*/ 26 w 221"/>
                <a:gd name="T79" fmla="*/ 60 h 274"/>
                <a:gd name="T80" fmla="*/ 32 w 221"/>
                <a:gd name="T81" fmla="*/ 23 h 274"/>
                <a:gd name="T82" fmla="*/ 61 w 221"/>
                <a:gd name="T83" fmla="*/ 7 h 274"/>
                <a:gd name="T84" fmla="*/ 95 w 221"/>
                <a:gd name="T85" fmla="*/ 0 h 274"/>
                <a:gd name="T86" fmla="*/ 127 w 221"/>
                <a:gd name="T87" fmla="*/ 1 h 274"/>
                <a:gd name="T88" fmla="*/ 152 w 221"/>
                <a:gd name="T89" fmla="*/ 8 h 274"/>
                <a:gd name="T90" fmla="*/ 170 w 221"/>
                <a:gd name="T91" fmla="*/ 22 h 274"/>
                <a:gd name="T92" fmla="*/ 181 w 221"/>
                <a:gd name="T93" fmla="*/ 43 h 274"/>
                <a:gd name="T94" fmla="*/ 188 w 221"/>
                <a:gd name="T95" fmla="*/ 71 h 274"/>
                <a:gd name="T96" fmla="*/ 189 w 221"/>
                <a:gd name="T97" fmla="*/ 100 h 274"/>
                <a:gd name="T98" fmla="*/ 190 w 221"/>
                <a:gd name="T99" fmla="*/ 239 h 274"/>
                <a:gd name="T100" fmla="*/ 203 w 221"/>
                <a:gd name="T101" fmla="*/ 248 h 274"/>
                <a:gd name="T102" fmla="*/ 219 w 221"/>
                <a:gd name="T103" fmla="*/ 24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1" h="274">
                  <a:moveTo>
                    <a:pt x="150" y="202"/>
                  </a:moveTo>
                  <a:lnTo>
                    <a:pt x="150" y="129"/>
                  </a:lnTo>
                  <a:lnTo>
                    <a:pt x="122" y="135"/>
                  </a:lnTo>
                  <a:lnTo>
                    <a:pt x="99" y="141"/>
                  </a:lnTo>
                  <a:lnTo>
                    <a:pt x="81" y="147"/>
                  </a:lnTo>
                  <a:lnTo>
                    <a:pt x="68" y="152"/>
                  </a:lnTo>
                  <a:lnTo>
                    <a:pt x="62" y="155"/>
                  </a:lnTo>
                  <a:lnTo>
                    <a:pt x="57" y="161"/>
                  </a:lnTo>
                  <a:lnTo>
                    <a:pt x="53" y="165"/>
                  </a:lnTo>
                  <a:lnTo>
                    <a:pt x="49" y="171"/>
                  </a:lnTo>
                  <a:lnTo>
                    <a:pt x="46" y="177"/>
                  </a:lnTo>
                  <a:lnTo>
                    <a:pt x="44" y="184"/>
                  </a:lnTo>
                  <a:lnTo>
                    <a:pt x="43" y="190"/>
                  </a:lnTo>
                  <a:lnTo>
                    <a:pt x="43" y="198"/>
                  </a:lnTo>
                  <a:lnTo>
                    <a:pt x="44" y="211"/>
                  </a:lnTo>
                  <a:lnTo>
                    <a:pt x="46" y="221"/>
                  </a:lnTo>
                  <a:lnTo>
                    <a:pt x="47" y="226"/>
                  </a:lnTo>
                  <a:lnTo>
                    <a:pt x="49" y="230"/>
                  </a:lnTo>
                  <a:lnTo>
                    <a:pt x="52" y="234"/>
                  </a:lnTo>
                  <a:lnTo>
                    <a:pt x="54" y="238"/>
                  </a:lnTo>
                  <a:lnTo>
                    <a:pt x="57" y="241"/>
                  </a:lnTo>
                  <a:lnTo>
                    <a:pt x="61" y="244"/>
                  </a:lnTo>
                  <a:lnTo>
                    <a:pt x="65" y="246"/>
                  </a:lnTo>
                  <a:lnTo>
                    <a:pt x="69" y="247"/>
                  </a:lnTo>
                  <a:lnTo>
                    <a:pt x="78" y="251"/>
                  </a:lnTo>
                  <a:lnTo>
                    <a:pt x="89" y="252"/>
                  </a:lnTo>
                  <a:lnTo>
                    <a:pt x="96" y="251"/>
                  </a:lnTo>
                  <a:lnTo>
                    <a:pt x="103" y="250"/>
                  </a:lnTo>
                  <a:lnTo>
                    <a:pt x="110" y="247"/>
                  </a:lnTo>
                  <a:lnTo>
                    <a:pt x="117" y="245"/>
                  </a:lnTo>
                  <a:lnTo>
                    <a:pt x="123" y="242"/>
                  </a:lnTo>
                  <a:lnTo>
                    <a:pt x="129" y="238"/>
                  </a:lnTo>
                  <a:lnTo>
                    <a:pt x="135" y="232"/>
                  </a:lnTo>
                  <a:lnTo>
                    <a:pt x="141" y="227"/>
                  </a:lnTo>
                  <a:lnTo>
                    <a:pt x="145" y="221"/>
                  </a:lnTo>
                  <a:lnTo>
                    <a:pt x="148" y="216"/>
                  </a:lnTo>
                  <a:lnTo>
                    <a:pt x="149" y="209"/>
                  </a:lnTo>
                  <a:lnTo>
                    <a:pt x="150" y="202"/>
                  </a:lnTo>
                  <a:close/>
                  <a:moveTo>
                    <a:pt x="221" y="260"/>
                  </a:moveTo>
                  <a:lnTo>
                    <a:pt x="208" y="265"/>
                  </a:lnTo>
                  <a:lnTo>
                    <a:pt x="196" y="267"/>
                  </a:lnTo>
                  <a:lnTo>
                    <a:pt x="186" y="269"/>
                  </a:lnTo>
                  <a:lnTo>
                    <a:pt x="178" y="269"/>
                  </a:lnTo>
                  <a:lnTo>
                    <a:pt x="172" y="269"/>
                  </a:lnTo>
                  <a:lnTo>
                    <a:pt x="167" y="267"/>
                  </a:lnTo>
                  <a:lnTo>
                    <a:pt x="163" y="265"/>
                  </a:lnTo>
                  <a:lnTo>
                    <a:pt x="159" y="261"/>
                  </a:lnTo>
                  <a:lnTo>
                    <a:pt x="156" y="256"/>
                  </a:lnTo>
                  <a:lnTo>
                    <a:pt x="153" y="251"/>
                  </a:lnTo>
                  <a:lnTo>
                    <a:pt x="151" y="244"/>
                  </a:lnTo>
                  <a:lnTo>
                    <a:pt x="149" y="237"/>
                  </a:lnTo>
                  <a:lnTo>
                    <a:pt x="141" y="245"/>
                  </a:lnTo>
                  <a:lnTo>
                    <a:pt x="132" y="253"/>
                  </a:lnTo>
                  <a:lnTo>
                    <a:pt x="123" y="259"/>
                  </a:lnTo>
                  <a:lnTo>
                    <a:pt x="113" y="265"/>
                  </a:lnTo>
                  <a:lnTo>
                    <a:pt x="104" y="269"/>
                  </a:lnTo>
                  <a:lnTo>
                    <a:pt x="93" y="272"/>
                  </a:lnTo>
                  <a:lnTo>
                    <a:pt x="83" y="273"/>
                  </a:lnTo>
                  <a:lnTo>
                    <a:pt x="72" y="274"/>
                  </a:lnTo>
                  <a:lnTo>
                    <a:pt x="63" y="274"/>
                  </a:lnTo>
                  <a:lnTo>
                    <a:pt x="55" y="273"/>
                  </a:lnTo>
                  <a:lnTo>
                    <a:pt x="48" y="272"/>
                  </a:lnTo>
                  <a:lnTo>
                    <a:pt x="41" y="270"/>
                  </a:lnTo>
                  <a:lnTo>
                    <a:pt x="34" y="268"/>
                  </a:lnTo>
                  <a:lnTo>
                    <a:pt x="28" y="265"/>
                  </a:lnTo>
                  <a:lnTo>
                    <a:pt x="23" y="261"/>
                  </a:lnTo>
                  <a:lnTo>
                    <a:pt x="18" y="257"/>
                  </a:lnTo>
                  <a:lnTo>
                    <a:pt x="14" y="253"/>
                  </a:lnTo>
                  <a:lnTo>
                    <a:pt x="10" y="247"/>
                  </a:lnTo>
                  <a:lnTo>
                    <a:pt x="7" y="242"/>
                  </a:lnTo>
                  <a:lnTo>
                    <a:pt x="5" y="235"/>
                  </a:lnTo>
                  <a:lnTo>
                    <a:pt x="3" y="229"/>
                  </a:lnTo>
                  <a:lnTo>
                    <a:pt x="1" y="221"/>
                  </a:lnTo>
                  <a:lnTo>
                    <a:pt x="0" y="214"/>
                  </a:lnTo>
                  <a:lnTo>
                    <a:pt x="0" y="205"/>
                  </a:lnTo>
                  <a:lnTo>
                    <a:pt x="0" y="198"/>
                  </a:lnTo>
                  <a:lnTo>
                    <a:pt x="1" y="191"/>
                  </a:lnTo>
                  <a:lnTo>
                    <a:pt x="2" y="185"/>
                  </a:lnTo>
                  <a:lnTo>
                    <a:pt x="4" y="178"/>
                  </a:lnTo>
                  <a:lnTo>
                    <a:pt x="6" y="173"/>
                  </a:lnTo>
                  <a:lnTo>
                    <a:pt x="9" y="167"/>
                  </a:lnTo>
                  <a:lnTo>
                    <a:pt x="12" y="162"/>
                  </a:lnTo>
                  <a:lnTo>
                    <a:pt x="15" y="158"/>
                  </a:lnTo>
                  <a:lnTo>
                    <a:pt x="19" y="153"/>
                  </a:lnTo>
                  <a:lnTo>
                    <a:pt x="24" y="149"/>
                  </a:lnTo>
                  <a:lnTo>
                    <a:pt x="29" y="145"/>
                  </a:lnTo>
                  <a:lnTo>
                    <a:pt x="34" y="141"/>
                  </a:lnTo>
                  <a:lnTo>
                    <a:pt x="46" y="136"/>
                  </a:lnTo>
                  <a:lnTo>
                    <a:pt x="61" y="132"/>
                  </a:lnTo>
                  <a:lnTo>
                    <a:pt x="75" y="128"/>
                  </a:lnTo>
                  <a:lnTo>
                    <a:pt x="89" y="126"/>
                  </a:lnTo>
                  <a:lnTo>
                    <a:pt x="104" y="123"/>
                  </a:lnTo>
                  <a:lnTo>
                    <a:pt x="118" y="120"/>
                  </a:lnTo>
                  <a:lnTo>
                    <a:pt x="129" y="116"/>
                  </a:lnTo>
                  <a:lnTo>
                    <a:pt x="139" y="113"/>
                  </a:lnTo>
                  <a:lnTo>
                    <a:pt x="146" y="110"/>
                  </a:lnTo>
                  <a:lnTo>
                    <a:pt x="151" y="106"/>
                  </a:lnTo>
                  <a:lnTo>
                    <a:pt x="151" y="94"/>
                  </a:lnTo>
                  <a:lnTo>
                    <a:pt x="150" y="76"/>
                  </a:lnTo>
                  <a:lnTo>
                    <a:pt x="148" y="61"/>
                  </a:lnTo>
                  <a:lnTo>
                    <a:pt x="146" y="55"/>
                  </a:lnTo>
                  <a:lnTo>
                    <a:pt x="144" y="48"/>
                  </a:lnTo>
                  <a:lnTo>
                    <a:pt x="141" y="43"/>
                  </a:lnTo>
                  <a:lnTo>
                    <a:pt x="138" y="39"/>
                  </a:lnTo>
                  <a:lnTo>
                    <a:pt x="134" y="34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20" y="24"/>
                  </a:lnTo>
                  <a:lnTo>
                    <a:pt x="114" y="23"/>
                  </a:lnTo>
                  <a:lnTo>
                    <a:pt x="108" y="21"/>
                  </a:lnTo>
                  <a:lnTo>
                    <a:pt x="101" y="21"/>
                  </a:lnTo>
                  <a:lnTo>
                    <a:pt x="93" y="20"/>
                  </a:lnTo>
                  <a:lnTo>
                    <a:pt x="83" y="21"/>
                  </a:lnTo>
                  <a:lnTo>
                    <a:pt x="73" y="23"/>
                  </a:lnTo>
                  <a:lnTo>
                    <a:pt x="64" y="26"/>
                  </a:lnTo>
                  <a:lnTo>
                    <a:pt x="55" y="31"/>
                  </a:lnTo>
                  <a:lnTo>
                    <a:pt x="47" y="36"/>
                  </a:lnTo>
                  <a:lnTo>
                    <a:pt x="40" y="43"/>
                  </a:lnTo>
                  <a:lnTo>
                    <a:pt x="33" y="52"/>
                  </a:lnTo>
                  <a:lnTo>
                    <a:pt x="26" y="60"/>
                  </a:lnTo>
                  <a:lnTo>
                    <a:pt x="22" y="60"/>
                  </a:lnTo>
                  <a:lnTo>
                    <a:pt x="23" y="31"/>
                  </a:lnTo>
                  <a:lnTo>
                    <a:pt x="32" y="23"/>
                  </a:lnTo>
                  <a:lnTo>
                    <a:pt x="41" y="17"/>
                  </a:lnTo>
                  <a:lnTo>
                    <a:pt x="51" y="12"/>
                  </a:lnTo>
                  <a:lnTo>
                    <a:pt x="61" y="7"/>
                  </a:lnTo>
                  <a:lnTo>
                    <a:pt x="72" y="4"/>
                  </a:lnTo>
                  <a:lnTo>
                    <a:pt x="83" y="1"/>
                  </a:lnTo>
                  <a:lnTo>
                    <a:pt x="95" y="0"/>
                  </a:lnTo>
                  <a:lnTo>
                    <a:pt x="107" y="0"/>
                  </a:lnTo>
                  <a:lnTo>
                    <a:pt x="117" y="0"/>
                  </a:lnTo>
                  <a:lnTo>
                    <a:pt x="127" y="1"/>
                  </a:lnTo>
                  <a:lnTo>
                    <a:pt x="136" y="2"/>
                  </a:lnTo>
                  <a:lnTo>
                    <a:pt x="144" y="5"/>
                  </a:lnTo>
                  <a:lnTo>
                    <a:pt x="152" y="8"/>
                  </a:lnTo>
                  <a:lnTo>
                    <a:pt x="159" y="12"/>
                  </a:lnTo>
                  <a:lnTo>
                    <a:pt x="165" y="17"/>
                  </a:lnTo>
                  <a:lnTo>
                    <a:pt x="170" y="22"/>
                  </a:lnTo>
                  <a:lnTo>
                    <a:pt x="174" y="28"/>
                  </a:lnTo>
                  <a:lnTo>
                    <a:pt x="178" y="35"/>
                  </a:lnTo>
                  <a:lnTo>
                    <a:pt x="181" y="43"/>
                  </a:lnTo>
                  <a:lnTo>
                    <a:pt x="184" y="52"/>
                  </a:lnTo>
                  <a:lnTo>
                    <a:pt x="186" y="60"/>
                  </a:lnTo>
                  <a:lnTo>
                    <a:pt x="188" y="71"/>
                  </a:lnTo>
                  <a:lnTo>
                    <a:pt x="189" y="82"/>
                  </a:lnTo>
                  <a:lnTo>
                    <a:pt x="189" y="94"/>
                  </a:lnTo>
                  <a:lnTo>
                    <a:pt x="189" y="100"/>
                  </a:lnTo>
                  <a:lnTo>
                    <a:pt x="187" y="213"/>
                  </a:lnTo>
                  <a:lnTo>
                    <a:pt x="188" y="228"/>
                  </a:lnTo>
                  <a:lnTo>
                    <a:pt x="190" y="239"/>
                  </a:lnTo>
                  <a:lnTo>
                    <a:pt x="193" y="243"/>
                  </a:lnTo>
                  <a:lnTo>
                    <a:pt x="197" y="246"/>
                  </a:lnTo>
                  <a:lnTo>
                    <a:pt x="203" y="248"/>
                  </a:lnTo>
                  <a:lnTo>
                    <a:pt x="210" y="250"/>
                  </a:lnTo>
                  <a:lnTo>
                    <a:pt x="215" y="250"/>
                  </a:lnTo>
                  <a:lnTo>
                    <a:pt x="219" y="248"/>
                  </a:lnTo>
                  <a:lnTo>
                    <a:pt x="221" y="26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8" name="Freeform 39">
              <a:extLst>
                <a:ext uri="{FF2B5EF4-FFF2-40B4-BE49-F238E27FC236}">
                  <a16:creationId xmlns:a16="http://schemas.microsoft.com/office/drawing/2014/main" id="{E8A4EE51-6AE7-24A5-A749-4039D08683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85601" y="6540500"/>
              <a:ext cx="50800" cy="49213"/>
            </a:xfrm>
            <a:custGeom>
              <a:avLst/>
              <a:gdLst>
                <a:gd name="T0" fmla="*/ 330 w 383"/>
                <a:gd name="T1" fmla="*/ 158 h 399"/>
                <a:gd name="T2" fmla="*/ 318 w 383"/>
                <a:gd name="T3" fmla="*/ 108 h 399"/>
                <a:gd name="T4" fmla="*/ 296 w 383"/>
                <a:gd name="T5" fmla="*/ 68 h 399"/>
                <a:gd name="T6" fmla="*/ 264 w 383"/>
                <a:gd name="T7" fmla="*/ 39 h 399"/>
                <a:gd name="T8" fmla="*/ 224 w 383"/>
                <a:gd name="T9" fmla="*/ 24 h 399"/>
                <a:gd name="T10" fmla="*/ 176 w 383"/>
                <a:gd name="T11" fmla="*/ 22 h 399"/>
                <a:gd name="T12" fmla="*/ 132 w 383"/>
                <a:gd name="T13" fmla="*/ 33 h 399"/>
                <a:gd name="T14" fmla="*/ 98 w 383"/>
                <a:gd name="T15" fmla="*/ 58 h 399"/>
                <a:gd name="T16" fmla="*/ 72 w 383"/>
                <a:gd name="T17" fmla="*/ 95 h 399"/>
                <a:gd name="T18" fmla="*/ 57 w 383"/>
                <a:gd name="T19" fmla="*/ 142 h 399"/>
                <a:gd name="T20" fmla="*/ 52 w 383"/>
                <a:gd name="T21" fmla="*/ 202 h 399"/>
                <a:gd name="T22" fmla="*/ 57 w 383"/>
                <a:gd name="T23" fmla="*/ 260 h 399"/>
                <a:gd name="T24" fmla="*/ 72 w 383"/>
                <a:gd name="T25" fmla="*/ 307 h 399"/>
                <a:gd name="T26" fmla="*/ 98 w 383"/>
                <a:gd name="T27" fmla="*/ 343 h 399"/>
                <a:gd name="T28" fmla="*/ 132 w 383"/>
                <a:gd name="T29" fmla="*/ 366 h 399"/>
                <a:gd name="T30" fmla="*/ 175 w 383"/>
                <a:gd name="T31" fmla="*/ 377 h 399"/>
                <a:gd name="T32" fmla="*/ 224 w 383"/>
                <a:gd name="T33" fmla="*/ 375 h 399"/>
                <a:gd name="T34" fmla="*/ 264 w 383"/>
                <a:gd name="T35" fmla="*/ 360 h 399"/>
                <a:gd name="T36" fmla="*/ 295 w 383"/>
                <a:gd name="T37" fmla="*/ 331 h 399"/>
                <a:gd name="T38" fmla="*/ 318 w 383"/>
                <a:gd name="T39" fmla="*/ 291 h 399"/>
                <a:gd name="T40" fmla="*/ 330 w 383"/>
                <a:gd name="T41" fmla="*/ 241 h 399"/>
                <a:gd name="T42" fmla="*/ 383 w 383"/>
                <a:gd name="T43" fmla="*/ 199 h 399"/>
                <a:gd name="T44" fmla="*/ 376 w 383"/>
                <a:gd name="T45" fmla="*/ 262 h 399"/>
                <a:gd name="T46" fmla="*/ 354 w 383"/>
                <a:gd name="T47" fmla="*/ 314 h 399"/>
                <a:gd name="T48" fmla="*/ 317 w 383"/>
                <a:gd name="T49" fmla="*/ 357 h 399"/>
                <a:gd name="T50" fmla="*/ 270 w 383"/>
                <a:gd name="T51" fmla="*/ 386 h 399"/>
                <a:gd name="T52" fmla="*/ 213 w 383"/>
                <a:gd name="T53" fmla="*/ 399 h 399"/>
                <a:gd name="T54" fmla="*/ 150 w 383"/>
                <a:gd name="T55" fmla="*/ 395 h 399"/>
                <a:gd name="T56" fmla="*/ 95 w 383"/>
                <a:gd name="T57" fmla="*/ 378 h 399"/>
                <a:gd name="T58" fmla="*/ 51 w 383"/>
                <a:gd name="T59" fmla="*/ 346 h 399"/>
                <a:gd name="T60" fmla="*/ 20 w 383"/>
                <a:gd name="T61" fmla="*/ 300 h 399"/>
                <a:gd name="T62" fmla="*/ 3 w 383"/>
                <a:gd name="T63" fmla="*/ 244 h 399"/>
                <a:gd name="T64" fmla="*/ 1 w 383"/>
                <a:gd name="T65" fmla="*/ 178 h 399"/>
                <a:gd name="T66" fmla="*/ 13 w 383"/>
                <a:gd name="T67" fmla="*/ 118 h 399"/>
                <a:gd name="T68" fmla="*/ 40 w 383"/>
                <a:gd name="T69" fmla="*/ 69 h 399"/>
                <a:gd name="T70" fmla="*/ 81 w 383"/>
                <a:gd name="T71" fmla="*/ 31 h 399"/>
                <a:gd name="T72" fmla="*/ 131 w 383"/>
                <a:gd name="T73" fmla="*/ 8 h 399"/>
                <a:gd name="T74" fmla="*/ 192 w 383"/>
                <a:gd name="T75" fmla="*/ 0 h 399"/>
                <a:gd name="T76" fmla="*/ 253 w 383"/>
                <a:gd name="T77" fmla="*/ 8 h 399"/>
                <a:gd name="T78" fmla="*/ 304 w 383"/>
                <a:gd name="T79" fmla="*/ 31 h 399"/>
                <a:gd name="T80" fmla="*/ 344 w 383"/>
                <a:gd name="T81" fmla="*/ 69 h 399"/>
                <a:gd name="T82" fmla="*/ 370 w 383"/>
                <a:gd name="T83" fmla="*/ 117 h 399"/>
                <a:gd name="T84" fmla="*/ 383 w 383"/>
                <a:gd name="T85" fmla="*/ 17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3" h="399">
                  <a:moveTo>
                    <a:pt x="332" y="199"/>
                  </a:moveTo>
                  <a:lnTo>
                    <a:pt x="331" y="179"/>
                  </a:lnTo>
                  <a:lnTo>
                    <a:pt x="330" y="158"/>
                  </a:lnTo>
                  <a:lnTo>
                    <a:pt x="327" y="140"/>
                  </a:lnTo>
                  <a:lnTo>
                    <a:pt x="323" y="123"/>
                  </a:lnTo>
                  <a:lnTo>
                    <a:pt x="318" y="108"/>
                  </a:lnTo>
                  <a:lnTo>
                    <a:pt x="312" y="92"/>
                  </a:lnTo>
                  <a:lnTo>
                    <a:pt x="304" y="79"/>
                  </a:lnTo>
                  <a:lnTo>
                    <a:pt x="296" y="68"/>
                  </a:lnTo>
                  <a:lnTo>
                    <a:pt x="286" y="57"/>
                  </a:lnTo>
                  <a:lnTo>
                    <a:pt x="276" y="47"/>
                  </a:lnTo>
                  <a:lnTo>
                    <a:pt x="264" y="39"/>
                  </a:lnTo>
                  <a:lnTo>
                    <a:pt x="252" y="33"/>
                  </a:lnTo>
                  <a:lnTo>
                    <a:pt x="238" y="27"/>
                  </a:lnTo>
                  <a:lnTo>
                    <a:pt x="224" y="24"/>
                  </a:lnTo>
                  <a:lnTo>
                    <a:pt x="208" y="22"/>
                  </a:lnTo>
                  <a:lnTo>
                    <a:pt x="192" y="21"/>
                  </a:lnTo>
                  <a:lnTo>
                    <a:pt x="176" y="22"/>
                  </a:lnTo>
                  <a:lnTo>
                    <a:pt x="160" y="24"/>
                  </a:lnTo>
                  <a:lnTo>
                    <a:pt x="146" y="29"/>
                  </a:lnTo>
                  <a:lnTo>
                    <a:pt x="132" y="33"/>
                  </a:lnTo>
                  <a:lnTo>
                    <a:pt x="120" y="39"/>
                  </a:lnTo>
                  <a:lnTo>
                    <a:pt x="109" y="48"/>
                  </a:lnTo>
                  <a:lnTo>
                    <a:pt x="98" y="58"/>
                  </a:lnTo>
                  <a:lnTo>
                    <a:pt x="88" y="69"/>
                  </a:lnTo>
                  <a:lnTo>
                    <a:pt x="80" y="80"/>
                  </a:lnTo>
                  <a:lnTo>
                    <a:pt x="72" y="95"/>
                  </a:lnTo>
                  <a:lnTo>
                    <a:pt x="66" y="109"/>
                  </a:lnTo>
                  <a:lnTo>
                    <a:pt x="61" y="125"/>
                  </a:lnTo>
                  <a:lnTo>
                    <a:pt x="57" y="142"/>
                  </a:lnTo>
                  <a:lnTo>
                    <a:pt x="54" y="161"/>
                  </a:lnTo>
                  <a:lnTo>
                    <a:pt x="53" y="181"/>
                  </a:lnTo>
                  <a:lnTo>
                    <a:pt x="52" y="202"/>
                  </a:lnTo>
                  <a:lnTo>
                    <a:pt x="53" y="222"/>
                  </a:lnTo>
                  <a:lnTo>
                    <a:pt x="54" y="242"/>
                  </a:lnTo>
                  <a:lnTo>
                    <a:pt x="57" y="260"/>
                  </a:lnTo>
                  <a:lnTo>
                    <a:pt x="61" y="276"/>
                  </a:lnTo>
                  <a:lnTo>
                    <a:pt x="66" y="293"/>
                  </a:lnTo>
                  <a:lnTo>
                    <a:pt x="72" y="307"/>
                  </a:lnTo>
                  <a:lnTo>
                    <a:pt x="80" y="321"/>
                  </a:lnTo>
                  <a:lnTo>
                    <a:pt x="88" y="333"/>
                  </a:lnTo>
                  <a:lnTo>
                    <a:pt x="98" y="343"/>
                  </a:lnTo>
                  <a:lnTo>
                    <a:pt x="108" y="352"/>
                  </a:lnTo>
                  <a:lnTo>
                    <a:pt x="120" y="360"/>
                  </a:lnTo>
                  <a:lnTo>
                    <a:pt x="132" y="366"/>
                  </a:lnTo>
                  <a:lnTo>
                    <a:pt x="146" y="372"/>
                  </a:lnTo>
                  <a:lnTo>
                    <a:pt x="160" y="375"/>
                  </a:lnTo>
                  <a:lnTo>
                    <a:pt x="175" y="377"/>
                  </a:lnTo>
                  <a:lnTo>
                    <a:pt x="192" y="378"/>
                  </a:lnTo>
                  <a:lnTo>
                    <a:pt x="208" y="377"/>
                  </a:lnTo>
                  <a:lnTo>
                    <a:pt x="224" y="375"/>
                  </a:lnTo>
                  <a:lnTo>
                    <a:pt x="238" y="372"/>
                  </a:lnTo>
                  <a:lnTo>
                    <a:pt x="251" y="366"/>
                  </a:lnTo>
                  <a:lnTo>
                    <a:pt x="264" y="360"/>
                  </a:lnTo>
                  <a:lnTo>
                    <a:pt x="275" y="352"/>
                  </a:lnTo>
                  <a:lnTo>
                    <a:pt x="286" y="342"/>
                  </a:lnTo>
                  <a:lnTo>
                    <a:pt x="295" y="331"/>
                  </a:lnTo>
                  <a:lnTo>
                    <a:pt x="304" y="320"/>
                  </a:lnTo>
                  <a:lnTo>
                    <a:pt x="311" y="307"/>
                  </a:lnTo>
                  <a:lnTo>
                    <a:pt x="318" y="291"/>
                  </a:lnTo>
                  <a:lnTo>
                    <a:pt x="323" y="275"/>
                  </a:lnTo>
                  <a:lnTo>
                    <a:pt x="327" y="258"/>
                  </a:lnTo>
                  <a:lnTo>
                    <a:pt x="330" y="241"/>
                  </a:lnTo>
                  <a:lnTo>
                    <a:pt x="331" y="220"/>
                  </a:lnTo>
                  <a:lnTo>
                    <a:pt x="332" y="199"/>
                  </a:lnTo>
                  <a:close/>
                  <a:moveTo>
                    <a:pt x="383" y="199"/>
                  </a:moveTo>
                  <a:lnTo>
                    <a:pt x="382" y="222"/>
                  </a:lnTo>
                  <a:lnTo>
                    <a:pt x="380" y="243"/>
                  </a:lnTo>
                  <a:lnTo>
                    <a:pt x="376" y="262"/>
                  </a:lnTo>
                  <a:lnTo>
                    <a:pt x="370" y="281"/>
                  </a:lnTo>
                  <a:lnTo>
                    <a:pt x="363" y="298"/>
                  </a:lnTo>
                  <a:lnTo>
                    <a:pt x="354" y="314"/>
                  </a:lnTo>
                  <a:lnTo>
                    <a:pt x="343" y="330"/>
                  </a:lnTo>
                  <a:lnTo>
                    <a:pt x="331" y="344"/>
                  </a:lnTo>
                  <a:lnTo>
                    <a:pt x="317" y="357"/>
                  </a:lnTo>
                  <a:lnTo>
                    <a:pt x="302" y="368"/>
                  </a:lnTo>
                  <a:lnTo>
                    <a:pt x="287" y="378"/>
                  </a:lnTo>
                  <a:lnTo>
                    <a:pt x="270" y="386"/>
                  </a:lnTo>
                  <a:lnTo>
                    <a:pt x="252" y="391"/>
                  </a:lnTo>
                  <a:lnTo>
                    <a:pt x="233" y="395"/>
                  </a:lnTo>
                  <a:lnTo>
                    <a:pt x="213" y="399"/>
                  </a:lnTo>
                  <a:lnTo>
                    <a:pt x="192" y="399"/>
                  </a:lnTo>
                  <a:lnTo>
                    <a:pt x="170" y="399"/>
                  </a:lnTo>
                  <a:lnTo>
                    <a:pt x="150" y="395"/>
                  </a:lnTo>
                  <a:lnTo>
                    <a:pt x="130" y="392"/>
                  </a:lnTo>
                  <a:lnTo>
                    <a:pt x="112" y="386"/>
                  </a:lnTo>
                  <a:lnTo>
                    <a:pt x="95" y="378"/>
                  </a:lnTo>
                  <a:lnTo>
                    <a:pt x="80" y="369"/>
                  </a:lnTo>
                  <a:lnTo>
                    <a:pt x="65" y="359"/>
                  </a:lnTo>
                  <a:lnTo>
                    <a:pt x="51" y="346"/>
                  </a:lnTo>
                  <a:lnTo>
                    <a:pt x="39" y="331"/>
                  </a:lnTo>
                  <a:lnTo>
                    <a:pt x="29" y="316"/>
                  </a:lnTo>
                  <a:lnTo>
                    <a:pt x="20" y="300"/>
                  </a:lnTo>
                  <a:lnTo>
                    <a:pt x="13" y="283"/>
                  </a:lnTo>
                  <a:lnTo>
                    <a:pt x="7" y="263"/>
                  </a:lnTo>
                  <a:lnTo>
                    <a:pt x="3" y="244"/>
                  </a:lnTo>
                  <a:lnTo>
                    <a:pt x="1" y="222"/>
                  </a:lnTo>
                  <a:lnTo>
                    <a:pt x="0" y="199"/>
                  </a:lnTo>
                  <a:lnTo>
                    <a:pt x="1" y="178"/>
                  </a:lnTo>
                  <a:lnTo>
                    <a:pt x="3" y="156"/>
                  </a:lnTo>
                  <a:lnTo>
                    <a:pt x="7" y="137"/>
                  </a:lnTo>
                  <a:lnTo>
                    <a:pt x="13" y="118"/>
                  </a:lnTo>
                  <a:lnTo>
                    <a:pt x="20" y="100"/>
                  </a:lnTo>
                  <a:lnTo>
                    <a:pt x="29" y="84"/>
                  </a:lnTo>
                  <a:lnTo>
                    <a:pt x="40" y="69"/>
                  </a:lnTo>
                  <a:lnTo>
                    <a:pt x="52" y="55"/>
                  </a:lnTo>
                  <a:lnTo>
                    <a:pt x="66" y="42"/>
                  </a:lnTo>
                  <a:lnTo>
                    <a:pt x="81" y="31"/>
                  </a:lnTo>
                  <a:lnTo>
                    <a:pt x="96" y="21"/>
                  </a:lnTo>
                  <a:lnTo>
                    <a:pt x="113" y="13"/>
                  </a:lnTo>
                  <a:lnTo>
                    <a:pt x="131" y="8"/>
                  </a:lnTo>
                  <a:lnTo>
                    <a:pt x="150" y="4"/>
                  </a:lnTo>
                  <a:lnTo>
                    <a:pt x="171" y="0"/>
                  </a:lnTo>
                  <a:lnTo>
                    <a:pt x="192" y="0"/>
                  </a:lnTo>
                  <a:lnTo>
                    <a:pt x="213" y="0"/>
                  </a:lnTo>
                  <a:lnTo>
                    <a:pt x="234" y="4"/>
                  </a:lnTo>
                  <a:lnTo>
                    <a:pt x="253" y="8"/>
                  </a:lnTo>
                  <a:lnTo>
                    <a:pt x="271" y="13"/>
                  </a:lnTo>
                  <a:lnTo>
                    <a:pt x="288" y="21"/>
                  </a:lnTo>
                  <a:lnTo>
                    <a:pt x="304" y="31"/>
                  </a:lnTo>
                  <a:lnTo>
                    <a:pt x="318" y="42"/>
                  </a:lnTo>
                  <a:lnTo>
                    <a:pt x="332" y="55"/>
                  </a:lnTo>
                  <a:lnTo>
                    <a:pt x="344" y="69"/>
                  </a:lnTo>
                  <a:lnTo>
                    <a:pt x="354" y="84"/>
                  </a:lnTo>
                  <a:lnTo>
                    <a:pt x="363" y="100"/>
                  </a:lnTo>
                  <a:lnTo>
                    <a:pt x="370" y="117"/>
                  </a:lnTo>
                  <a:lnTo>
                    <a:pt x="376" y="137"/>
                  </a:lnTo>
                  <a:lnTo>
                    <a:pt x="380" y="156"/>
                  </a:lnTo>
                  <a:lnTo>
                    <a:pt x="383" y="178"/>
                  </a:lnTo>
                  <a:lnTo>
                    <a:pt x="383" y="199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9" name="Freeform 40">
              <a:extLst>
                <a:ext uri="{FF2B5EF4-FFF2-40B4-BE49-F238E27FC236}">
                  <a16:creationId xmlns:a16="http://schemas.microsoft.com/office/drawing/2014/main" id="{FF83249E-1047-D5B2-3816-A0A4F101548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844338" y="6554788"/>
              <a:ext cx="30163" cy="52388"/>
            </a:xfrm>
            <a:custGeom>
              <a:avLst/>
              <a:gdLst>
                <a:gd name="T0" fmla="*/ 187 w 233"/>
                <a:gd name="T1" fmla="*/ 112 h 426"/>
                <a:gd name="T2" fmla="*/ 180 w 233"/>
                <a:gd name="T3" fmla="*/ 79 h 426"/>
                <a:gd name="T4" fmla="*/ 168 w 233"/>
                <a:gd name="T5" fmla="*/ 53 h 426"/>
                <a:gd name="T6" fmla="*/ 151 w 233"/>
                <a:gd name="T7" fmla="*/ 35 h 426"/>
                <a:gd name="T8" fmla="*/ 130 w 233"/>
                <a:gd name="T9" fmla="*/ 26 h 426"/>
                <a:gd name="T10" fmla="*/ 105 w 233"/>
                <a:gd name="T11" fmla="*/ 24 h 426"/>
                <a:gd name="T12" fmla="*/ 82 w 233"/>
                <a:gd name="T13" fmla="*/ 32 h 426"/>
                <a:gd name="T14" fmla="*/ 64 w 233"/>
                <a:gd name="T15" fmla="*/ 47 h 426"/>
                <a:gd name="T16" fmla="*/ 50 w 233"/>
                <a:gd name="T17" fmla="*/ 71 h 426"/>
                <a:gd name="T18" fmla="*/ 41 w 233"/>
                <a:gd name="T19" fmla="*/ 102 h 426"/>
                <a:gd name="T20" fmla="*/ 39 w 233"/>
                <a:gd name="T21" fmla="*/ 140 h 426"/>
                <a:gd name="T22" fmla="*/ 41 w 233"/>
                <a:gd name="T23" fmla="*/ 180 h 426"/>
                <a:gd name="T24" fmla="*/ 49 w 233"/>
                <a:gd name="T25" fmla="*/ 211 h 426"/>
                <a:gd name="T26" fmla="*/ 62 w 233"/>
                <a:gd name="T27" fmla="*/ 235 h 426"/>
                <a:gd name="T28" fmla="*/ 80 w 233"/>
                <a:gd name="T29" fmla="*/ 250 h 426"/>
                <a:gd name="T30" fmla="*/ 104 w 233"/>
                <a:gd name="T31" fmla="*/ 257 h 426"/>
                <a:gd name="T32" fmla="*/ 130 w 233"/>
                <a:gd name="T33" fmla="*/ 256 h 426"/>
                <a:gd name="T34" fmla="*/ 151 w 233"/>
                <a:gd name="T35" fmla="*/ 246 h 426"/>
                <a:gd name="T36" fmla="*/ 168 w 233"/>
                <a:gd name="T37" fmla="*/ 227 h 426"/>
                <a:gd name="T38" fmla="*/ 180 w 233"/>
                <a:gd name="T39" fmla="*/ 201 h 426"/>
                <a:gd name="T40" fmla="*/ 187 w 233"/>
                <a:gd name="T41" fmla="*/ 166 h 426"/>
                <a:gd name="T42" fmla="*/ 233 w 233"/>
                <a:gd name="T43" fmla="*/ 140 h 426"/>
                <a:gd name="T44" fmla="*/ 228 w 233"/>
                <a:gd name="T45" fmla="*/ 184 h 426"/>
                <a:gd name="T46" fmla="*/ 215 w 233"/>
                <a:gd name="T47" fmla="*/ 221 h 426"/>
                <a:gd name="T48" fmla="*/ 194 w 233"/>
                <a:gd name="T49" fmla="*/ 250 h 426"/>
                <a:gd name="T50" fmla="*/ 167 w 233"/>
                <a:gd name="T51" fmla="*/ 270 h 426"/>
                <a:gd name="T52" fmla="*/ 135 w 233"/>
                <a:gd name="T53" fmla="*/ 278 h 426"/>
                <a:gd name="T54" fmla="*/ 98 w 233"/>
                <a:gd name="T55" fmla="*/ 276 h 426"/>
                <a:gd name="T56" fmla="*/ 66 w 233"/>
                <a:gd name="T57" fmla="*/ 260 h 426"/>
                <a:gd name="T58" fmla="*/ 42 w 233"/>
                <a:gd name="T59" fmla="*/ 231 h 426"/>
                <a:gd name="T60" fmla="*/ 42 w 233"/>
                <a:gd name="T61" fmla="*/ 333 h 426"/>
                <a:gd name="T62" fmla="*/ 33 w 233"/>
                <a:gd name="T63" fmla="*/ 423 h 426"/>
                <a:gd name="T64" fmla="*/ 1 w 233"/>
                <a:gd name="T65" fmla="*/ 426 h 426"/>
                <a:gd name="T66" fmla="*/ 2 w 233"/>
                <a:gd name="T67" fmla="*/ 372 h 426"/>
                <a:gd name="T68" fmla="*/ 3 w 233"/>
                <a:gd name="T69" fmla="*/ 277 h 426"/>
                <a:gd name="T70" fmla="*/ 3 w 233"/>
                <a:gd name="T71" fmla="*/ 162 h 426"/>
                <a:gd name="T72" fmla="*/ 2 w 233"/>
                <a:gd name="T73" fmla="*/ 83 h 426"/>
                <a:gd name="T74" fmla="*/ 1 w 233"/>
                <a:gd name="T75" fmla="*/ 23 h 426"/>
                <a:gd name="T76" fmla="*/ 19 w 233"/>
                <a:gd name="T77" fmla="*/ 9 h 426"/>
                <a:gd name="T78" fmla="*/ 41 w 233"/>
                <a:gd name="T79" fmla="*/ 18 h 426"/>
                <a:gd name="T80" fmla="*/ 40 w 233"/>
                <a:gd name="T81" fmla="*/ 58 h 426"/>
                <a:gd name="T82" fmla="*/ 66 w 233"/>
                <a:gd name="T83" fmla="*/ 22 h 426"/>
                <a:gd name="T84" fmla="*/ 100 w 233"/>
                <a:gd name="T85" fmla="*/ 4 h 426"/>
                <a:gd name="T86" fmla="*/ 140 w 233"/>
                <a:gd name="T87" fmla="*/ 0 h 426"/>
                <a:gd name="T88" fmla="*/ 172 w 233"/>
                <a:gd name="T89" fmla="*/ 9 h 426"/>
                <a:gd name="T90" fmla="*/ 198 w 233"/>
                <a:gd name="T91" fmla="*/ 27 h 426"/>
                <a:gd name="T92" fmla="*/ 217 w 233"/>
                <a:gd name="T93" fmla="*/ 56 h 426"/>
                <a:gd name="T94" fmla="*/ 229 w 233"/>
                <a:gd name="T95" fmla="*/ 93 h 426"/>
                <a:gd name="T96" fmla="*/ 233 w 233"/>
                <a:gd name="T97" fmla="*/ 14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" h="426">
                  <a:moveTo>
                    <a:pt x="188" y="138"/>
                  </a:moveTo>
                  <a:lnTo>
                    <a:pt x="188" y="125"/>
                  </a:lnTo>
                  <a:lnTo>
                    <a:pt x="187" y="112"/>
                  </a:lnTo>
                  <a:lnTo>
                    <a:pt x="185" y="100"/>
                  </a:lnTo>
                  <a:lnTo>
                    <a:pt x="183" y="89"/>
                  </a:lnTo>
                  <a:lnTo>
                    <a:pt x="180" y="79"/>
                  </a:lnTo>
                  <a:lnTo>
                    <a:pt x="177" y="70"/>
                  </a:lnTo>
                  <a:lnTo>
                    <a:pt x="173" y="61"/>
                  </a:lnTo>
                  <a:lnTo>
                    <a:pt x="168" y="53"/>
                  </a:lnTo>
                  <a:lnTo>
                    <a:pt x="163" y="47"/>
                  </a:lnTo>
                  <a:lnTo>
                    <a:pt x="157" y="40"/>
                  </a:lnTo>
                  <a:lnTo>
                    <a:pt x="151" y="35"/>
                  </a:lnTo>
                  <a:lnTo>
                    <a:pt x="144" y="32"/>
                  </a:lnTo>
                  <a:lnTo>
                    <a:pt x="137" y="29"/>
                  </a:lnTo>
                  <a:lnTo>
                    <a:pt x="130" y="26"/>
                  </a:lnTo>
                  <a:lnTo>
                    <a:pt x="122" y="24"/>
                  </a:lnTo>
                  <a:lnTo>
                    <a:pt x="113" y="24"/>
                  </a:lnTo>
                  <a:lnTo>
                    <a:pt x="105" y="24"/>
                  </a:lnTo>
                  <a:lnTo>
                    <a:pt x="97" y="26"/>
                  </a:lnTo>
                  <a:lnTo>
                    <a:pt x="89" y="29"/>
                  </a:lnTo>
                  <a:lnTo>
                    <a:pt x="82" y="32"/>
                  </a:lnTo>
                  <a:lnTo>
                    <a:pt x="76" y="36"/>
                  </a:lnTo>
                  <a:lnTo>
                    <a:pt x="70" y="40"/>
                  </a:lnTo>
                  <a:lnTo>
                    <a:pt x="64" y="47"/>
                  </a:lnTo>
                  <a:lnTo>
                    <a:pt x="59" y="55"/>
                  </a:lnTo>
                  <a:lnTo>
                    <a:pt x="54" y="62"/>
                  </a:lnTo>
                  <a:lnTo>
                    <a:pt x="50" y="71"/>
                  </a:lnTo>
                  <a:lnTo>
                    <a:pt x="46" y="80"/>
                  </a:lnTo>
                  <a:lnTo>
                    <a:pt x="44" y="90"/>
                  </a:lnTo>
                  <a:lnTo>
                    <a:pt x="41" y="102"/>
                  </a:lnTo>
                  <a:lnTo>
                    <a:pt x="40" y="114"/>
                  </a:lnTo>
                  <a:lnTo>
                    <a:pt x="39" y="126"/>
                  </a:lnTo>
                  <a:lnTo>
                    <a:pt x="39" y="140"/>
                  </a:lnTo>
                  <a:lnTo>
                    <a:pt x="39" y="154"/>
                  </a:lnTo>
                  <a:lnTo>
                    <a:pt x="40" y="167"/>
                  </a:lnTo>
                  <a:lnTo>
                    <a:pt x="41" y="180"/>
                  </a:lnTo>
                  <a:lnTo>
                    <a:pt x="43" y="192"/>
                  </a:lnTo>
                  <a:lnTo>
                    <a:pt x="46" y="202"/>
                  </a:lnTo>
                  <a:lnTo>
                    <a:pt x="49" y="211"/>
                  </a:lnTo>
                  <a:lnTo>
                    <a:pt x="53" y="220"/>
                  </a:lnTo>
                  <a:lnTo>
                    <a:pt x="57" y="228"/>
                  </a:lnTo>
                  <a:lnTo>
                    <a:pt x="62" y="235"/>
                  </a:lnTo>
                  <a:lnTo>
                    <a:pt x="68" y="241"/>
                  </a:lnTo>
                  <a:lnTo>
                    <a:pt x="74" y="246"/>
                  </a:lnTo>
                  <a:lnTo>
                    <a:pt x="80" y="250"/>
                  </a:lnTo>
                  <a:lnTo>
                    <a:pt x="88" y="254"/>
                  </a:lnTo>
                  <a:lnTo>
                    <a:pt x="96" y="256"/>
                  </a:lnTo>
                  <a:lnTo>
                    <a:pt x="104" y="257"/>
                  </a:lnTo>
                  <a:lnTo>
                    <a:pt x="113" y="258"/>
                  </a:lnTo>
                  <a:lnTo>
                    <a:pt x="122" y="257"/>
                  </a:lnTo>
                  <a:lnTo>
                    <a:pt x="130" y="256"/>
                  </a:lnTo>
                  <a:lnTo>
                    <a:pt x="138" y="254"/>
                  </a:lnTo>
                  <a:lnTo>
                    <a:pt x="145" y="250"/>
                  </a:lnTo>
                  <a:lnTo>
                    <a:pt x="151" y="246"/>
                  </a:lnTo>
                  <a:lnTo>
                    <a:pt x="158" y="241"/>
                  </a:lnTo>
                  <a:lnTo>
                    <a:pt x="163" y="234"/>
                  </a:lnTo>
                  <a:lnTo>
                    <a:pt x="168" y="227"/>
                  </a:lnTo>
                  <a:lnTo>
                    <a:pt x="173" y="219"/>
                  </a:lnTo>
                  <a:lnTo>
                    <a:pt x="177" y="210"/>
                  </a:lnTo>
                  <a:lnTo>
                    <a:pt x="180" y="201"/>
                  </a:lnTo>
                  <a:lnTo>
                    <a:pt x="183" y="190"/>
                  </a:lnTo>
                  <a:lnTo>
                    <a:pt x="185" y="178"/>
                  </a:lnTo>
                  <a:lnTo>
                    <a:pt x="187" y="166"/>
                  </a:lnTo>
                  <a:lnTo>
                    <a:pt x="188" y="152"/>
                  </a:lnTo>
                  <a:lnTo>
                    <a:pt x="188" y="138"/>
                  </a:lnTo>
                  <a:close/>
                  <a:moveTo>
                    <a:pt x="233" y="140"/>
                  </a:moveTo>
                  <a:lnTo>
                    <a:pt x="232" y="155"/>
                  </a:lnTo>
                  <a:lnTo>
                    <a:pt x="231" y="170"/>
                  </a:lnTo>
                  <a:lnTo>
                    <a:pt x="228" y="184"/>
                  </a:lnTo>
                  <a:lnTo>
                    <a:pt x="225" y="197"/>
                  </a:lnTo>
                  <a:lnTo>
                    <a:pt x="221" y="209"/>
                  </a:lnTo>
                  <a:lnTo>
                    <a:pt x="215" y="221"/>
                  </a:lnTo>
                  <a:lnTo>
                    <a:pt x="209" y="232"/>
                  </a:lnTo>
                  <a:lnTo>
                    <a:pt x="202" y="242"/>
                  </a:lnTo>
                  <a:lnTo>
                    <a:pt x="194" y="250"/>
                  </a:lnTo>
                  <a:lnTo>
                    <a:pt x="186" y="258"/>
                  </a:lnTo>
                  <a:lnTo>
                    <a:pt x="177" y="264"/>
                  </a:lnTo>
                  <a:lnTo>
                    <a:pt x="167" y="270"/>
                  </a:lnTo>
                  <a:lnTo>
                    <a:pt x="157" y="274"/>
                  </a:lnTo>
                  <a:lnTo>
                    <a:pt x="146" y="276"/>
                  </a:lnTo>
                  <a:lnTo>
                    <a:pt x="135" y="278"/>
                  </a:lnTo>
                  <a:lnTo>
                    <a:pt x="123" y="278"/>
                  </a:lnTo>
                  <a:lnTo>
                    <a:pt x="110" y="278"/>
                  </a:lnTo>
                  <a:lnTo>
                    <a:pt x="98" y="276"/>
                  </a:lnTo>
                  <a:lnTo>
                    <a:pt x="87" y="272"/>
                  </a:lnTo>
                  <a:lnTo>
                    <a:pt x="76" y="267"/>
                  </a:lnTo>
                  <a:lnTo>
                    <a:pt x="66" y="260"/>
                  </a:lnTo>
                  <a:lnTo>
                    <a:pt x="57" y="253"/>
                  </a:lnTo>
                  <a:lnTo>
                    <a:pt x="49" y="243"/>
                  </a:lnTo>
                  <a:lnTo>
                    <a:pt x="42" y="231"/>
                  </a:lnTo>
                  <a:lnTo>
                    <a:pt x="42" y="299"/>
                  </a:lnTo>
                  <a:lnTo>
                    <a:pt x="42" y="308"/>
                  </a:lnTo>
                  <a:lnTo>
                    <a:pt x="42" y="333"/>
                  </a:lnTo>
                  <a:lnTo>
                    <a:pt x="43" y="372"/>
                  </a:lnTo>
                  <a:lnTo>
                    <a:pt x="44" y="426"/>
                  </a:lnTo>
                  <a:lnTo>
                    <a:pt x="33" y="423"/>
                  </a:lnTo>
                  <a:lnTo>
                    <a:pt x="23" y="423"/>
                  </a:lnTo>
                  <a:lnTo>
                    <a:pt x="13" y="423"/>
                  </a:lnTo>
                  <a:lnTo>
                    <a:pt x="1" y="426"/>
                  </a:lnTo>
                  <a:lnTo>
                    <a:pt x="2" y="412"/>
                  </a:lnTo>
                  <a:lnTo>
                    <a:pt x="2" y="394"/>
                  </a:lnTo>
                  <a:lnTo>
                    <a:pt x="2" y="372"/>
                  </a:lnTo>
                  <a:lnTo>
                    <a:pt x="2" y="344"/>
                  </a:lnTo>
                  <a:lnTo>
                    <a:pt x="3" y="313"/>
                  </a:lnTo>
                  <a:lnTo>
                    <a:pt x="3" y="277"/>
                  </a:lnTo>
                  <a:lnTo>
                    <a:pt x="3" y="237"/>
                  </a:lnTo>
                  <a:lnTo>
                    <a:pt x="3" y="192"/>
                  </a:lnTo>
                  <a:lnTo>
                    <a:pt x="3" y="162"/>
                  </a:lnTo>
                  <a:lnTo>
                    <a:pt x="3" y="134"/>
                  </a:lnTo>
                  <a:lnTo>
                    <a:pt x="2" y="108"/>
                  </a:lnTo>
                  <a:lnTo>
                    <a:pt x="2" y="83"/>
                  </a:lnTo>
                  <a:lnTo>
                    <a:pt x="2" y="61"/>
                  </a:lnTo>
                  <a:lnTo>
                    <a:pt x="1" y="40"/>
                  </a:lnTo>
                  <a:lnTo>
                    <a:pt x="1" y="23"/>
                  </a:lnTo>
                  <a:lnTo>
                    <a:pt x="0" y="7"/>
                  </a:lnTo>
                  <a:lnTo>
                    <a:pt x="9" y="8"/>
                  </a:lnTo>
                  <a:lnTo>
                    <a:pt x="19" y="9"/>
                  </a:lnTo>
                  <a:lnTo>
                    <a:pt x="30" y="8"/>
                  </a:lnTo>
                  <a:lnTo>
                    <a:pt x="41" y="7"/>
                  </a:lnTo>
                  <a:lnTo>
                    <a:pt x="41" y="18"/>
                  </a:lnTo>
                  <a:lnTo>
                    <a:pt x="40" y="31"/>
                  </a:lnTo>
                  <a:lnTo>
                    <a:pt x="40" y="44"/>
                  </a:lnTo>
                  <a:lnTo>
                    <a:pt x="40" y="58"/>
                  </a:lnTo>
                  <a:lnTo>
                    <a:pt x="48" y="44"/>
                  </a:lnTo>
                  <a:lnTo>
                    <a:pt x="57" y="33"/>
                  </a:lnTo>
                  <a:lnTo>
                    <a:pt x="66" y="22"/>
                  </a:lnTo>
                  <a:lnTo>
                    <a:pt x="77" y="15"/>
                  </a:lnTo>
                  <a:lnTo>
                    <a:pt x="88" y="8"/>
                  </a:lnTo>
                  <a:lnTo>
                    <a:pt x="100" y="4"/>
                  </a:lnTo>
                  <a:lnTo>
                    <a:pt x="113" y="2"/>
                  </a:lnTo>
                  <a:lnTo>
                    <a:pt x="127" y="0"/>
                  </a:lnTo>
                  <a:lnTo>
                    <a:pt x="140" y="0"/>
                  </a:lnTo>
                  <a:lnTo>
                    <a:pt x="151" y="3"/>
                  </a:lnTo>
                  <a:lnTo>
                    <a:pt x="162" y="6"/>
                  </a:lnTo>
                  <a:lnTo>
                    <a:pt x="172" y="9"/>
                  </a:lnTo>
                  <a:lnTo>
                    <a:pt x="181" y="15"/>
                  </a:lnTo>
                  <a:lnTo>
                    <a:pt x="190" y="21"/>
                  </a:lnTo>
                  <a:lnTo>
                    <a:pt x="198" y="27"/>
                  </a:lnTo>
                  <a:lnTo>
                    <a:pt x="205" y="36"/>
                  </a:lnTo>
                  <a:lnTo>
                    <a:pt x="212" y="46"/>
                  </a:lnTo>
                  <a:lnTo>
                    <a:pt x="217" y="56"/>
                  </a:lnTo>
                  <a:lnTo>
                    <a:pt x="222" y="68"/>
                  </a:lnTo>
                  <a:lnTo>
                    <a:pt x="226" y="80"/>
                  </a:lnTo>
                  <a:lnTo>
                    <a:pt x="229" y="93"/>
                  </a:lnTo>
                  <a:lnTo>
                    <a:pt x="231" y="108"/>
                  </a:lnTo>
                  <a:lnTo>
                    <a:pt x="232" y="124"/>
                  </a:lnTo>
                  <a:lnTo>
                    <a:pt x="233" y="140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0" name="Freeform 41">
              <a:extLst>
                <a:ext uri="{FF2B5EF4-FFF2-40B4-BE49-F238E27FC236}">
                  <a16:creationId xmlns:a16="http://schemas.microsoft.com/office/drawing/2014/main" id="{C3375BC9-EC51-61DC-DD69-58A8D9D9F5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879263" y="6554788"/>
              <a:ext cx="33338" cy="33338"/>
            </a:xfrm>
            <a:custGeom>
              <a:avLst/>
              <a:gdLst>
                <a:gd name="T0" fmla="*/ 201 w 247"/>
                <a:gd name="T1" fmla="*/ 112 h 275"/>
                <a:gd name="T2" fmla="*/ 194 w 247"/>
                <a:gd name="T3" fmla="*/ 75 h 275"/>
                <a:gd name="T4" fmla="*/ 182 w 247"/>
                <a:gd name="T5" fmla="*/ 47 h 275"/>
                <a:gd name="T6" fmla="*/ 165 w 247"/>
                <a:gd name="T7" fmla="*/ 29 h 275"/>
                <a:gd name="T8" fmla="*/ 141 w 247"/>
                <a:gd name="T9" fmla="*/ 18 h 275"/>
                <a:gd name="T10" fmla="*/ 113 w 247"/>
                <a:gd name="T11" fmla="*/ 17 h 275"/>
                <a:gd name="T12" fmla="*/ 89 w 247"/>
                <a:gd name="T13" fmla="*/ 24 h 275"/>
                <a:gd name="T14" fmla="*/ 69 w 247"/>
                <a:gd name="T15" fmla="*/ 40 h 275"/>
                <a:gd name="T16" fmla="*/ 56 w 247"/>
                <a:gd name="T17" fmla="*/ 63 h 275"/>
                <a:gd name="T18" fmla="*/ 48 w 247"/>
                <a:gd name="T19" fmla="*/ 96 h 275"/>
                <a:gd name="T20" fmla="*/ 45 w 247"/>
                <a:gd name="T21" fmla="*/ 137 h 275"/>
                <a:gd name="T22" fmla="*/ 48 w 247"/>
                <a:gd name="T23" fmla="*/ 178 h 275"/>
                <a:gd name="T24" fmla="*/ 56 w 247"/>
                <a:gd name="T25" fmla="*/ 210 h 275"/>
                <a:gd name="T26" fmla="*/ 70 w 247"/>
                <a:gd name="T27" fmla="*/ 235 h 275"/>
                <a:gd name="T28" fmla="*/ 89 w 247"/>
                <a:gd name="T29" fmla="*/ 251 h 275"/>
                <a:gd name="T30" fmla="*/ 114 w 247"/>
                <a:gd name="T31" fmla="*/ 258 h 275"/>
                <a:gd name="T32" fmla="*/ 142 w 247"/>
                <a:gd name="T33" fmla="*/ 257 h 275"/>
                <a:gd name="T34" fmla="*/ 165 w 247"/>
                <a:gd name="T35" fmla="*/ 247 h 275"/>
                <a:gd name="T36" fmla="*/ 182 w 247"/>
                <a:gd name="T37" fmla="*/ 229 h 275"/>
                <a:gd name="T38" fmla="*/ 194 w 247"/>
                <a:gd name="T39" fmla="*/ 203 h 275"/>
                <a:gd name="T40" fmla="*/ 201 w 247"/>
                <a:gd name="T41" fmla="*/ 168 h 275"/>
                <a:gd name="T42" fmla="*/ 247 w 247"/>
                <a:gd name="T43" fmla="*/ 137 h 275"/>
                <a:gd name="T44" fmla="*/ 242 w 247"/>
                <a:gd name="T45" fmla="*/ 180 h 275"/>
                <a:gd name="T46" fmla="*/ 227 w 247"/>
                <a:gd name="T47" fmla="*/ 217 h 275"/>
                <a:gd name="T48" fmla="*/ 203 w 247"/>
                <a:gd name="T49" fmla="*/ 246 h 275"/>
                <a:gd name="T50" fmla="*/ 172 w 247"/>
                <a:gd name="T51" fmla="*/ 266 h 275"/>
                <a:gd name="T52" fmla="*/ 136 w 247"/>
                <a:gd name="T53" fmla="*/ 274 h 275"/>
                <a:gd name="T54" fmla="*/ 97 w 247"/>
                <a:gd name="T55" fmla="*/ 273 h 275"/>
                <a:gd name="T56" fmla="*/ 63 w 247"/>
                <a:gd name="T57" fmla="*/ 260 h 275"/>
                <a:gd name="T58" fmla="*/ 35 w 247"/>
                <a:gd name="T59" fmla="*/ 236 h 275"/>
                <a:gd name="T60" fmla="*/ 14 w 247"/>
                <a:gd name="T61" fmla="*/ 205 h 275"/>
                <a:gd name="T62" fmla="*/ 2 w 247"/>
                <a:gd name="T63" fmla="*/ 166 h 275"/>
                <a:gd name="T64" fmla="*/ 1 w 247"/>
                <a:gd name="T65" fmla="*/ 123 h 275"/>
                <a:gd name="T66" fmla="*/ 9 w 247"/>
                <a:gd name="T67" fmla="*/ 82 h 275"/>
                <a:gd name="T68" fmla="*/ 27 w 247"/>
                <a:gd name="T69" fmla="*/ 48 h 275"/>
                <a:gd name="T70" fmla="*/ 54 w 247"/>
                <a:gd name="T71" fmla="*/ 21 h 275"/>
                <a:gd name="T72" fmla="*/ 86 w 247"/>
                <a:gd name="T73" fmla="*/ 5 h 275"/>
                <a:gd name="T74" fmla="*/ 123 w 247"/>
                <a:gd name="T75" fmla="*/ 0 h 275"/>
                <a:gd name="T76" fmla="*/ 161 w 247"/>
                <a:gd name="T77" fmla="*/ 5 h 275"/>
                <a:gd name="T78" fmla="*/ 194 w 247"/>
                <a:gd name="T79" fmla="*/ 21 h 275"/>
                <a:gd name="T80" fmla="*/ 220 w 247"/>
                <a:gd name="T81" fmla="*/ 48 h 275"/>
                <a:gd name="T82" fmla="*/ 238 w 247"/>
                <a:gd name="T83" fmla="*/ 82 h 275"/>
                <a:gd name="T84" fmla="*/ 246 w 247"/>
                <a:gd name="T85" fmla="*/ 12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7" h="275">
                  <a:moveTo>
                    <a:pt x="202" y="141"/>
                  </a:moveTo>
                  <a:lnTo>
                    <a:pt x="202" y="126"/>
                  </a:lnTo>
                  <a:lnTo>
                    <a:pt x="201" y="112"/>
                  </a:lnTo>
                  <a:lnTo>
                    <a:pt x="199" y="99"/>
                  </a:lnTo>
                  <a:lnTo>
                    <a:pt x="197" y="86"/>
                  </a:lnTo>
                  <a:lnTo>
                    <a:pt x="194" y="75"/>
                  </a:lnTo>
                  <a:lnTo>
                    <a:pt x="191" y="66"/>
                  </a:lnTo>
                  <a:lnTo>
                    <a:pt x="187" y="56"/>
                  </a:lnTo>
                  <a:lnTo>
                    <a:pt x="182" y="47"/>
                  </a:lnTo>
                  <a:lnTo>
                    <a:pt x="177" y="41"/>
                  </a:lnTo>
                  <a:lnTo>
                    <a:pt x="171" y="34"/>
                  </a:lnTo>
                  <a:lnTo>
                    <a:pt x="165" y="29"/>
                  </a:lnTo>
                  <a:lnTo>
                    <a:pt x="157" y="24"/>
                  </a:lnTo>
                  <a:lnTo>
                    <a:pt x="150" y="21"/>
                  </a:lnTo>
                  <a:lnTo>
                    <a:pt x="141" y="18"/>
                  </a:lnTo>
                  <a:lnTo>
                    <a:pt x="132" y="17"/>
                  </a:lnTo>
                  <a:lnTo>
                    <a:pt x="123" y="17"/>
                  </a:lnTo>
                  <a:lnTo>
                    <a:pt x="113" y="17"/>
                  </a:lnTo>
                  <a:lnTo>
                    <a:pt x="105" y="18"/>
                  </a:lnTo>
                  <a:lnTo>
                    <a:pt x="96" y="21"/>
                  </a:lnTo>
                  <a:lnTo>
                    <a:pt x="89" y="24"/>
                  </a:lnTo>
                  <a:lnTo>
                    <a:pt x="82" y="28"/>
                  </a:lnTo>
                  <a:lnTo>
                    <a:pt x="75" y="33"/>
                  </a:lnTo>
                  <a:lnTo>
                    <a:pt x="69" y="40"/>
                  </a:lnTo>
                  <a:lnTo>
                    <a:pt x="64" y="46"/>
                  </a:lnTo>
                  <a:lnTo>
                    <a:pt x="60" y="55"/>
                  </a:lnTo>
                  <a:lnTo>
                    <a:pt x="56" y="63"/>
                  </a:lnTo>
                  <a:lnTo>
                    <a:pt x="52" y="73"/>
                  </a:lnTo>
                  <a:lnTo>
                    <a:pt x="50" y="84"/>
                  </a:lnTo>
                  <a:lnTo>
                    <a:pt x="48" y="96"/>
                  </a:lnTo>
                  <a:lnTo>
                    <a:pt x="46" y="109"/>
                  </a:lnTo>
                  <a:lnTo>
                    <a:pt x="45" y="122"/>
                  </a:lnTo>
                  <a:lnTo>
                    <a:pt x="45" y="137"/>
                  </a:lnTo>
                  <a:lnTo>
                    <a:pt x="45" y="152"/>
                  </a:lnTo>
                  <a:lnTo>
                    <a:pt x="46" y="165"/>
                  </a:lnTo>
                  <a:lnTo>
                    <a:pt x="48" y="178"/>
                  </a:lnTo>
                  <a:lnTo>
                    <a:pt x="50" y="190"/>
                  </a:lnTo>
                  <a:lnTo>
                    <a:pt x="52" y="201"/>
                  </a:lnTo>
                  <a:lnTo>
                    <a:pt x="56" y="210"/>
                  </a:lnTo>
                  <a:lnTo>
                    <a:pt x="60" y="220"/>
                  </a:lnTo>
                  <a:lnTo>
                    <a:pt x="64" y="228"/>
                  </a:lnTo>
                  <a:lnTo>
                    <a:pt x="70" y="235"/>
                  </a:lnTo>
                  <a:lnTo>
                    <a:pt x="75" y="241"/>
                  </a:lnTo>
                  <a:lnTo>
                    <a:pt x="82" y="246"/>
                  </a:lnTo>
                  <a:lnTo>
                    <a:pt x="89" y="251"/>
                  </a:lnTo>
                  <a:lnTo>
                    <a:pt x="97" y="254"/>
                  </a:lnTo>
                  <a:lnTo>
                    <a:pt x="105" y="257"/>
                  </a:lnTo>
                  <a:lnTo>
                    <a:pt x="114" y="258"/>
                  </a:lnTo>
                  <a:lnTo>
                    <a:pt x="123" y="258"/>
                  </a:lnTo>
                  <a:lnTo>
                    <a:pt x="133" y="258"/>
                  </a:lnTo>
                  <a:lnTo>
                    <a:pt x="142" y="257"/>
                  </a:lnTo>
                  <a:lnTo>
                    <a:pt x="150" y="254"/>
                  </a:lnTo>
                  <a:lnTo>
                    <a:pt x="158" y="251"/>
                  </a:lnTo>
                  <a:lnTo>
                    <a:pt x="165" y="247"/>
                  </a:lnTo>
                  <a:lnTo>
                    <a:pt x="171" y="242"/>
                  </a:lnTo>
                  <a:lnTo>
                    <a:pt x="177" y="235"/>
                  </a:lnTo>
                  <a:lnTo>
                    <a:pt x="182" y="229"/>
                  </a:lnTo>
                  <a:lnTo>
                    <a:pt x="187" y="221"/>
                  </a:lnTo>
                  <a:lnTo>
                    <a:pt x="191" y="213"/>
                  </a:lnTo>
                  <a:lnTo>
                    <a:pt x="194" y="203"/>
                  </a:lnTo>
                  <a:lnTo>
                    <a:pt x="197" y="192"/>
                  </a:lnTo>
                  <a:lnTo>
                    <a:pt x="199" y="180"/>
                  </a:lnTo>
                  <a:lnTo>
                    <a:pt x="201" y="168"/>
                  </a:lnTo>
                  <a:lnTo>
                    <a:pt x="202" y="155"/>
                  </a:lnTo>
                  <a:lnTo>
                    <a:pt x="202" y="141"/>
                  </a:lnTo>
                  <a:close/>
                  <a:moveTo>
                    <a:pt x="247" y="137"/>
                  </a:moveTo>
                  <a:lnTo>
                    <a:pt x="246" y="152"/>
                  </a:lnTo>
                  <a:lnTo>
                    <a:pt x="244" y="167"/>
                  </a:lnTo>
                  <a:lnTo>
                    <a:pt x="242" y="180"/>
                  </a:lnTo>
                  <a:lnTo>
                    <a:pt x="238" y="193"/>
                  </a:lnTo>
                  <a:lnTo>
                    <a:pt x="233" y="205"/>
                  </a:lnTo>
                  <a:lnTo>
                    <a:pt x="227" y="217"/>
                  </a:lnTo>
                  <a:lnTo>
                    <a:pt x="220" y="228"/>
                  </a:lnTo>
                  <a:lnTo>
                    <a:pt x="212" y="238"/>
                  </a:lnTo>
                  <a:lnTo>
                    <a:pt x="203" y="246"/>
                  </a:lnTo>
                  <a:lnTo>
                    <a:pt x="193" y="254"/>
                  </a:lnTo>
                  <a:lnTo>
                    <a:pt x="183" y="260"/>
                  </a:lnTo>
                  <a:lnTo>
                    <a:pt x="172" y="266"/>
                  </a:lnTo>
                  <a:lnTo>
                    <a:pt x="161" y="270"/>
                  </a:lnTo>
                  <a:lnTo>
                    <a:pt x="149" y="273"/>
                  </a:lnTo>
                  <a:lnTo>
                    <a:pt x="136" y="274"/>
                  </a:lnTo>
                  <a:lnTo>
                    <a:pt x="123" y="275"/>
                  </a:lnTo>
                  <a:lnTo>
                    <a:pt x="110" y="274"/>
                  </a:lnTo>
                  <a:lnTo>
                    <a:pt x="97" y="273"/>
                  </a:lnTo>
                  <a:lnTo>
                    <a:pt x="86" y="270"/>
                  </a:lnTo>
                  <a:lnTo>
                    <a:pt x="74" y="266"/>
                  </a:lnTo>
                  <a:lnTo>
                    <a:pt x="63" y="260"/>
                  </a:lnTo>
                  <a:lnTo>
                    <a:pt x="53" y="254"/>
                  </a:lnTo>
                  <a:lnTo>
                    <a:pt x="44" y="246"/>
                  </a:lnTo>
                  <a:lnTo>
                    <a:pt x="35" y="236"/>
                  </a:lnTo>
                  <a:lnTo>
                    <a:pt x="27" y="227"/>
                  </a:lnTo>
                  <a:lnTo>
                    <a:pt x="20" y="216"/>
                  </a:lnTo>
                  <a:lnTo>
                    <a:pt x="14" y="205"/>
                  </a:lnTo>
                  <a:lnTo>
                    <a:pt x="9" y="193"/>
                  </a:lnTo>
                  <a:lnTo>
                    <a:pt x="5" y="180"/>
                  </a:lnTo>
                  <a:lnTo>
                    <a:pt x="2" y="166"/>
                  </a:lnTo>
                  <a:lnTo>
                    <a:pt x="1" y="152"/>
                  </a:lnTo>
                  <a:lnTo>
                    <a:pt x="0" y="137"/>
                  </a:lnTo>
                  <a:lnTo>
                    <a:pt x="1" y="123"/>
                  </a:lnTo>
                  <a:lnTo>
                    <a:pt x="2" y="109"/>
                  </a:lnTo>
                  <a:lnTo>
                    <a:pt x="5" y="95"/>
                  </a:lnTo>
                  <a:lnTo>
                    <a:pt x="9" y="82"/>
                  </a:lnTo>
                  <a:lnTo>
                    <a:pt x="14" y="70"/>
                  </a:lnTo>
                  <a:lnTo>
                    <a:pt x="20" y="59"/>
                  </a:lnTo>
                  <a:lnTo>
                    <a:pt x="27" y="48"/>
                  </a:lnTo>
                  <a:lnTo>
                    <a:pt x="35" y="38"/>
                  </a:lnTo>
                  <a:lnTo>
                    <a:pt x="44" y="29"/>
                  </a:lnTo>
                  <a:lnTo>
                    <a:pt x="54" y="21"/>
                  </a:lnTo>
                  <a:lnTo>
                    <a:pt x="64" y="15"/>
                  </a:lnTo>
                  <a:lnTo>
                    <a:pt x="75" y="9"/>
                  </a:lnTo>
                  <a:lnTo>
                    <a:pt x="86" y="5"/>
                  </a:lnTo>
                  <a:lnTo>
                    <a:pt x="98" y="2"/>
                  </a:lnTo>
                  <a:lnTo>
                    <a:pt x="110" y="1"/>
                  </a:lnTo>
                  <a:lnTo>
                    <a:pt x="123" y="0"/>
                  </a:lnTo>
                  <a:lnTo>
                    <a:pt x="137" y="1"/>
                  </a:lnTo>
                  <a:lnTo>
                    <a:pt x="149" y="2"/>
                  </a:lnTo>
                  <a:lnTo>
                    <a:pt x="161" y="5"/>
                  </a:lnTo>
                  <a:lnTo>
                    <a:pt x="173" y="9"/>
                  </a:lnTo>
                  <a:lnTo>
                    <a:pt x="184" y="15"/>
                  </a:lnTo>
                  <a:lnTo>
                    <a:pt x="194" y="21"/>
                  </a:lnTo>
                  <a:lnTo>
                    <a:pt x="203" y="29"/>
                  </a:lnTo>
                  <a:lnTo>
                    <a:pt x="212" y="37"/>
                  </a:lnTo>
                  <a:lnTo>
                    <a:pt x="220" y="48"/>
                  </a:lnTo>
                  <a:lnTo>
                    <a:pt x="227" y="58"/>
                  </a:lnTo>
                  <a:lnTo>
                    <a:pt x="233" y="70"/>
                  </a:lnTo>
                  <a:lnTo>
                    <a:pt x="238" y="82"/>
                  </a:lnTo>
                  <a:lnTo>
                    <a:pt x="242" y="95"/>
                  </a:lnTo>
                  <a:lnTo>
                    <a:pt x="244" y="108"/>
                  </a:lnTo>
                  <a:lnTo>
                    <a:pt x="246" y="123"/>
                  </a:lnTo>
                  <a:lnTo>
                    <a:pt x="247" y="13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1" name="Freeform 42">
              <a:extLst>
                <a:ext uri="{FF2B5EF4-FFF2-40B4-BE49-F238E27FC236}">
                  <a16:creationId xmlns:a16="http://schemas.microsoft.com/office/drawing/2014/main" id="{8BE9A215-F209-BE9D-176F-80693FC24F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20538" y="6537325"/>
              <a:ext cx="6350" cy="50800"/>
            </a:xfrm>
            <a:custGeom>
              <a:avLst/>
              <a:gdLst>
                <a:gd name="T0" fmla="*/ 44 w 44"/>
                <a:gd name="T1" fmla="*/ 422 h 422"/>
                <a:gd name="T2" fmla="*/ 32 w 44"/>
                <a:gd name="T3" fmla="*/ 421 h 422"/>
                <a:gd name="T4" fmla="*/ 21 w 44"/>
                <a:gd name="T5" fmla="*/ 421 h 422"/>
                <a:gd name="T6" fmla="*/ 11 w 44"/>
                <a:gd name="T7" fmla="*/ 421 h 422"/>
                <a:gd name="T8" fmla="*/ 0 w 44"/>
                <a:gd name="T9" fmla="*/ 422 h 422"/>
                <a:gd name="T10" fmla="*/ 1 w 44"/>
                <a:gd name="T11" fmla="*/ 411 h 422"/>
                <a:gd name="T12" fmla="*/ 1 w 44"/>
                <a:gd name="T13" fmla="*/ 398 h 422"/>
                <a:gd name="T14" fmla="*/ 2 w 44"/>
                <a:gd name="T15" fmla="*/ 381 h 422"/>
                <a:gd name="T16" fmla="*/ 2 w 44"/>
                <a:gd name="T17" fmla="*/ 362 h 422"/>
                <a:gd name="T18" fmla="*/ 2 w 44"/>
                <a:gd name="T19" fmla="*/ 341 h 422"/>
                <a:gd name="T20" fmla="*/ 2 w 44"/>
                <a:gd name="T21" fmla="*/ 316 h 422"/>
                <a:gd name="T22" fmla="*/ 2 w 44"/>
                <a:gd name="T23" fmla="*/ 288 h 422"/>
                <a:gd name="T24" fmla="*/ 2 w 44"/>
                <a:gd name="T25" fmla="*/ 258 h 422"/>
                <a:gd name="T26" fmla="*/ 2 w 44"/>
                <a:gd name="T27" fmla="*/ 110 h 422"/>
                <a:gd name="T28" fmla="*/ 2 w 44"/>
                <a:gd name="T29" fmla="*/ 74 h 422"/>
                <a:gd name="T30" fmla="*/ 2 w 44"/>
                <a:gd name="T31" fmla="*/ 43 h 422"/>
                <a:gd name="T32" fmla="*/ 1 w 44"/>
                <a:gd name="T33" fmla="*/ 18 h 422"/>
                <a:gd name="T34" fmla="*/ 0 w 44"/>
                <a:gd name="T35" fmla="*/ 0 h 422"/>
                <a:gd name="T36" fmla="*/ 12 w 44"/>
                <a:gd name="T37" fmla="*/ 1 h 422"/>
                <a:gd name="T38" fmla="*/ 21 w 44"/>
                <a:gd name="T39" fmla="*/ 1 h 422"/>
                <a:gd name="T40" fmla="*/ 31 w 44"/>
                <a:gd name="T41" fmla="*/ 1 h 422"/>
                <a:gd name="T42" fmla="*/ 44 w 44"/>
                <a:gd name="T43" fmla="*/ 0 h 422"/>
                <a:gd name="T44" fmla="*/ 43 w 44"/>
                <a:gd name="T45" fmla="*/ 14 h 422"/>
                <a:gd name="T46" fmla="*/ 42 w 44"/>
                <a:gd name="T47" fmla="*/ 30 h 422"/>
                <a:gd name="T48" fmla="*/ 42 w 44"/>
                <a:gd name="T49" fmla="*/ 49 h 422"/>
                <a:gd name="T50" fmla="*/ 42 w 44"/>
                <a:gd name="T51" fmla="*/ 69 h 422"/>
                <a:gd name="T52" fmla="*/ 41 w 44"/>
                <a:gd name="T53" fmla="*/ 92 h 422"/>
                <a:gd name="T54" fmla="*/ 41 w 44"/>
                <a:gd name="T55" fmla="*/ 117 h 422"/>
                <a:gd name="T56" fmla="*/ 41 w 44"/>
                <a:gd name="T57" fmla="*/ 144 h 422"/>
                <a:gd name="T58" fmla="*/ 41 w 44"/>
                <a:gd name="T59" fmla="*/ 173 h 422"/>
                <a:gd name="T60" fmla="*/ 41 w 44"/>
                <a:gd name="T61" fmla="*/ 219 h 422"/>
                <a:gd name="T62" fmla="*/ 41 w 44"/>
                <a:gd name="T63" fmla="*/ 260 h 422"/>
                <a:gd name="T64" fmla="*/ 41 w 44"/>
                <a:gd name="T65" fmla="*/ 296 h 422"/>
                <a:gd name="T66" fmla="*/ 42 w 44"/>
                <a:gd name="T67" fmla="*/ 329 h 422"/>
                <a:gd name="T68" fmla="*/ 42 w 44"/>
                <a:gd name="T69" fmla="*/ 358 h 422"/>
                <a:gd name="T70" fmla="*/ 42 w 44"/>
                <a:gd name="T71" fmla="*/ 384 h 422"/>
                <a:gd name="T72" fmla="*/ 43 w 44"/>
                <a:gd name="T73" fmla="*/ 405 h 422"/>
                <a:gd name="T74" fmla="*/ 44 w 44"/>
                <a:gd name="T75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22">
                  <a:moveTo>
                    <a:pt x="44" y="422"/>
                  </a:moveTo>
                  <a:lnTo>
                    <a:pt x="32" y="421"/>
                  </a:lnTo>
                  <a:lnTo>
                    <a:pt x="21" y="421"/>
                  </a:lnTo>
                  <a:lnTo>
                    <a:pt x="11" y="421"/>
                  </a:lnTo>
                  <a:lnTo>
                    <a:pt x="0" y="422"/>
                  </a:lnTo>
                  <a:lnTo>
                    <a:pt x="1" y="411"/>
                  </a:lnTo>
                  <a:lnTo>
                    <a:pt x="1" y="398"/>
                  </a:lnTo>
                  <a:lnTo>
                    <a:pt x="2" y="381"/>
                  </a:lnTo>
                  <a:lnTo>
                    <a:pt x="2" y="362"/>
                  </a:lnTo>
                  <a:lnTo>
                    <a:pt x="2" y="341"/>
                  </a:lnTo>
                  <a:lnTo>
                    <a:pt x="2" y="316"/>
                  </a:lnTo>
                  <a:lnTo>
                    <a:pt x="2" y="288"/>
                  </a:lnTo>
                  <a:lnTo>
                    <a:pt x="2" y="258"/>
                  </a:lnTo>
                  <a:lnTo>
                    <a:pt x="2" y="110"/>
                  </a:lnTo>
                  <a:lnTo>
                    <a:pt x="2" y="74"/>
                  </a:lnTo>
                  <a:lnTo>
                    <a:pt x="2" y="43"/>
                  </a:lnTo>
                  <a:lnTo>
                    <a:pt x="1" y="18"/>
                  </a:lnTo>
                  <a:lnTo>
                    <a:pt x="0" y="0"/>
                  </a:lnTo>
                  <a:lnTo>
                    <a:pt x="12" y="1"/>
                  </a:lnTo>
                  <a:lnTo>
                    <a:pt x="21" y="1"/>
                  </a:lnTo>
                  <a:lnTo>
                    <a:pt x="31" y="1"/>
                  </a:lnTo>
                  <a:lnTo>
                    <a:pt x="44" y="0"/>
                  </a:lnTo>
                  <a:lnTo>
                    <a:pt x="43" y="14"/>
                  </a:lnTo>
                  <a:lnTo>
                    <a:pt x="42" y="30"/>
                  </a:lnTo>
                  <a:lnTo>
                    <a:pt x="42" y="49"/>
                  </a:lnTo>
                  <a:lnTo>
                    <a:pt x="42" y="69"/>
                  </a:lnTo>
                  <a:lnTo>
                    <a:pt x="41" y="92"/>
                  </a:lnTo>
                  <a:lnTo>
                    <a:pt x="41" y="117"/>
                  </a:lnTo>
                  <a:lnTo>
                    <a:pt x="41" y="144"/>
                  </a:lnTo>
                  <a:lnTo>
                    <a:pt x="41" y="173"/>
                  </a:lnTo>
                  <a:lnTo>
                    <a:pt x="41" y="219"/>
                  </a:lnTo>
                  <a:lnTo>
                    <a:pt x="41" y="260"/>
                  </a:lnTo>
                  <a:lnTo>
                    <a:pt x="41" y="296"/>
                  </a:lnTo>
                  <a:lnTo>
                    <a:pt x="42" y="329"/>
                  </a:lnTo>
                  <a:lnTo>
                    <a:pt x="42" y="358"/>
                  </a:lnTo>
                  <a:lnTo>
                    <a:pt x="42" y="384"/>
                  </a:lnTo>
                  <a:lnTo>
                    <a:pt x="43" y="405"/>
                  </a:lnTo>
                  <a:lnTo>
                    <a:pt x="44" y="42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2" name="Freeform 43">
              <a:extLst>
                <a:ext uri="{FF2B5EF4-FFF2-40B4-BE49-F238E27FC236}">
                  <a16:creationId xmlns:a16="http://schemas.microsoft.com/office/drawing/2014/main" id="{98E3BDCB-D357-FBC7-FE18-34676A9FAC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33238" y="6554788"/>
              <a:ext cx="20638" cy="33338"/>
            </a:xfrm>
            <a:custGeom>
              <a:avLst/>
              <a:gdLst>
                <a:gd name="T0" fmla="*/ 159 w 160"/>
                <a:gd name="T1" fmla="*/ 196 h 275"/>
                <a:gd name="T2" fmla="*/ 156 w 160"/>
                <a:gd name="T3" fmla="*/ 214 h 275"/>
                <a:gd name="T4" fmla="*/ 150 w 160"/>
                <a:gd name="T5" fmla="*/ 230 h 275"/>
                <a:gd name="T6" fmla="*/ 140 w 160"/>
                <a:gd name="T7" fmla="*/ 244 h 275"/>
                <a:gd name="T8" fmla="*/ 128 w 160"/>
                <a:gd name="T9" fmla="*/ 256 h 275"/>
                <a:gd name="T10" fmla="*/ 113 w 160"/>
                <a:gd name="T11" fmla="*/ 266 h 275"/>
                <a:gd name="T12" fmla="*/ 96 w 160"/>
                <a:gd name="T13" fmla="*/ 272 h 275"/>
                <a:gd name="T14" fmla="*/ 78 w 160"/>
                <a:gd name="T15" fmla="*/ 274 h 275"/>
                <a:gd name="T16" fmla="*/ 58 w 160"/>
                <a:gd name="T17" fmla="*/ 275 h 275"/>
                <a:gd name="T18" fmla="*/ 39 w 160"/>
                <a:gd name="T19" fmla="*/ 272 h 275"/>
                <a:gd name="T20" fmla="*/ 22 w 160"/>
                <a:gd name="T21" fmla="*/ 268 h 275"/>
                <a:gd name="T22" fmla="*/ 7 w 160"/>
                <a:gd name="T23" fmla="*/ 260 h 275"/>
                <a:gd name="T24" fmla="*/ 4 w 160"/>
                <a:gd name="T25" fmla="*/ 244 h 275"/>
                <a:gd name="T26" fmla="*/ 10 w 160"/>
                <a:gd name="T27" fmla="*/ 222 h 275"/>
                <a:gd name="T28" fmla="*/ 20 w 160"/>
                <a:gd name="T29" fmla="*/ 221 h 275"/>
                <a:gd name="T30" fmla="*/ 34 w 160"/>
                <a:gd name="T31" fmla="*/ 238 h 275"/>
                <a:gd name="T32" fmla="*/ 50 w 160"/>
                <a:gd name="T33" fmla="*/ 248 h 275"/>
                <a:gd name="T34" fmla="*/ 67 w 160"/>
                <a:gd name="T35" fmla="*/ 253 h 275"/>
                <a:gd name="T36" fmla="*/ 87 w 160"/>
                <a:gd name="T37" fmla="*/ 253 h 275"/>
                <a:gd name="T38" fmla="*/ 106 w 160"/>
                <a:gd name="T39" fmla="*/ 246 h 275"/>
                <a:gd name="T40" fmla="*/ 117 w 160"/>
                <a:gd name="T41" fmla="*/ 236 h 275"/>
                <a:gd name="T42" fmla="*/ 122 w 160"/>
                <a:gd name="T43" fmla="*/ 229 h 275"/>
                <a:gd name="T44" fmla="*/ 126 w 160"/>
                <a:gd name="T45" fmla="*/ 214 h 275"/>
                <a:gd name="T46" fmla="*/ 126 w 160"/>
                <a:gd name="T47" fmla="*/ 194 h 275"/>
                <a:gd name="T48" fmla="*/ 121 w 160"/>
                <a:gd name="T49" fmla="*/ 180 h 275"/>
                <a:gd name="T50" fmla="*/ 111 w 160"/>
                <a:gd name="T51" fmla="*/ 169 h 275"/>
                <a:gd name="T52" fmla="*/ 95 w 160"/>
                <a:gd name="T53" fmla="*/ 160 h 275"/>
                <a:gd name="T54" fmla="*/ 62 w 160"/>
                <a:gd name="T55" fmla="*/ 150 h 275"/>
                <a:gd name="T56" fmla="*/ 36 w 160"/>
                <a:gd name="T57" fmla="*/ 138 h 275"/>
                <a:gd name="T58" fmla="*/ 19 w 160"/>
                <a:gd name="T59" fmla="*/ 124 h 275"/>
                <a:gd name="T60" fmla="*/ 13 w 160"/>
                <a:gd name="T61" fmla="*/ 114 h 275"/>
                <a:gd name="T62" fmla="*/ 9 w 160"/>
                <a:gd name="T63" fmla="*/ 103 h 275"/>
                <a:gd name="T64" fmla="*/ 6 w 160"/>
                <a:gd name="T65" fmla="*/ 77 h 275"/>
                <a:gd name="T66" fmla="*/ 7 w 160"/>
                <a:gd name="T67" fmla="*/ 61 h 275"/>
                <a:gd name="T68" fmla="*/ 11 w 160"/>
                <a:gd name="T69" fmla="*/ 46 h 275"/>
                <a:gd name="T70" fmla="*/ 18 w 160"/>
                <a:gd name="T71" fmla="*/ 33 h 275"/>
                <a:gd name="T72" fmla="*/ 28 w 160"/>
                <a:gd name="T73" fmla="*/ 21 h 275"/>
                <a:gd name="T74" fmla="*/ 39 w 160"/>
                <a:gd name="T75" fmla="*/ 11 h 275"/>
                <a:gd name="T76" fmla="*/ 53 w 160"/>
                <a:gd name="T77" fmla="*/ 5 h 275"/>
                <a:gd name="T78" fmla="*/ 68 w 160"/>
                <a:gd name="T79" fmla="*/ 1 h 275"/>
                <a:gd name="T80" fmla="*/ 85 w 160"/>
                <a:gd name="T81" fmla="*/ 0 h 275"/>
                <a:gd name="T82" fmla="*/ 103 w 160"/>
                <a:gd name="T83" fmla="*/ 1 h 275"/>
                <a:gd name="T84" fmla="*/ 120 w 160"/>
                <a:gd name="T85" fmla="*/ 4 h 275"/>
                <a:gd name="T86" fmla="*/ 136 w 160"/>
                <a:gd name="T87" fmla="*/ 10 h 275"/>
                <a:gd name="T88" fmla="*/ 150 w 160"/>
                <a:gd name="T89" fmla="*/ 18 h 275"/>
                <a:gd name="T90" fmla="*/ 144 w 160"/>
                <a:gd name="T91" fmla="*/ 35 h 275"/>
                <a:gd name="T92" fmla="*/ 139 w 160"/>
                <a:gd name="T93" fmla="*/ 54 h 275"/>
                <a:gd name="T94" fmla="*/ 124 w 160"/>
                <a:gd name="T95" fmla="*/ 37 h 275"/>
                <a:gd name="T96" fmla="*/ 109 w 160"/>
                <a:gd name="T97" fmla="*/ 25 h 275"/>
                <a:gd name="T98" fmla="*/ 94 w 160"/>
                <a:gd name="T99" fmla="*/ 19 h 275"/>
                <a:gd name="T100" fmla="*/ 79 w 160"/>
                <a:gd name="T101" fmla="*/ 17 h 275"/>
                <a:gd name="T102" fmla="*/ 61 w 160"/>
                <a:gd name="T103" fmla="*/ 20 h 275"/>
                <a:gd name="T104" fmla="*/ 47 w 160"/>
                <a:gd name="T105" fmla="*/ 30 h 275"/>
                <a:gd name="T106" fmla="*/ 38 w 160"/>
                <a:gd name="T107" fmla="*/ 45 h 275"/>
                <a:gd name="T108" fmla="*/ 35 w 160"/>
                <a:gd name="T109" fmla="*/ 63 h 275"/>
                <a:gd name="T110" fmla="*/ 37 w 160"/>
                <a:gd name="T111" fmla="*/ 80 h 275"/>
                <a:gd name="T112" fmla="*/ 45 w 160"/>
                <a:gd name="T113" fmla="*/ 93 h 275"/>
                <a:gd name="T114" fmla="*/ 57 w 160"/>
                <a:gd name="T115" fmla="*/ 103 h 275"/>
                <a:gd name="T116" fmla="*/ 74 w 160"/>
                <a:gd name="T117" fmla="*/ 111 h 275"/>
                <a:gd name="T118" fmla="*/ 121 w 160"/>
                <a:gd name="T119" fmla="*/ 127 h 275"/>
                <a:gd name="T120" fmla="*/ 140 w 160"/>
                <a:gd name="T121" fmla="*/ 139 h 275"/>
                <a:gd name="T122" fmla="*/ 153 w 160"/>
                <a:gd name="T123" fmla="*/ 155 h 275"/>
                <a:gd name="T124" fmla="*/ 159 w 160"/>
                <a:gd name="T125" fmla="*/ 1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" h="275">
                  <a:moveTo>
                    <a:pt x="160" y="187"/>
                  </a:moveTo>
                  <a:lnTo>
                    <a:pt x="159" y="196"/>
                  </a:lnTo>
                  <a:lnTo>
                    <a:pt x="158" y="205"/>
                  </a:lnTo>
                  <a:lnTo>
                    <a:pt x="156" y="214"/>
                  </a:lnTo>
                  <a:lnTo>
                    <a:pt x="153" y="222"/>
                  </a:lnTo>
                  <a:lnTo>
                    <a:pt x="150" y="230"/>
                  </a:lnTo>
                  <a:lnTo>
                    <a:pt x="145" y="236"/>
                  </a:lnTo>
                  <a:lnTo>
                    <a:pt x="140" y="244"/>
                  </a:lnTo>
                  <a:lnTo>
                    <a:pt x="134" y="251"/>
                  </a:lnTo>
                  <a:lnTo>
                    <a:pt x="128" y="256"/>
                  </a:lnTo>
                  <a:lnTo>
                    <a:pt x="120" y="261"/>
                  </a:lnTo>
                  <a:lnTo>
                    <a:pt x="113" y="266"/>
                  </a:lnTo>
                  <a:lnTo>
                    <a:pt x="105" y="269"/>
                  </a:lnTo>
                  <a:lnTo>
                    <a:pt x="96" y="272"/>
                  </a:lnTo>
                  <a:lnTo>
                    <a:pt x="87" y="273"/>
                  </a:lnTo>
                  <a:lnTo>
                    <a:pt x="78" y="274"/>
                  </a:lnTo>
                  <a:lnTo>
                    <a:pt x="68" y="275"/>
                  </a:lnTo>
                  <a:lnTo>
                    <a:pt x="58" y="275"/>
                  </a:lnTo>
                  <a:lnTo>
                    <a:pt x="48" y="274"/>
                  </a:lnTo>
                  <a:lnTo>
                    <a:pt x="39" y="272"/>
                  </a:lnTo>
                  <a:lnTo>
                    <a:pt x="31" y="270"/>
                  </a:lnTo>
                  <a:lnTo>
                    <a:pt x="22" y="268"/>
                  </a:lnTo>
                  <a:lnTo>
                    <a:pt x="15" y="263"/>
                  </a:lnTo>
                  <a:lnTo>
                    <a:pt x="7" y="260"/>
                  </a:lnTo>
                  <a:lnTo>
                    <a:pt x="0" y="255"/>
                  </a:lnTo>
                  <a:lnTo>
                    <a:pt x="4" y="244"/>
                  </a:lnTo>
                  <a:lnTo>
                    <a:pt x="7" y="233"/>
                  </a:lnTo>
                  <a:lnTo>
                    <a:pt x="10" y="222"/>
                  </a:lnTo>
                  <a:lnTo>
                    <a:pt x="13" y="212"/>
                  </a:lnTo>
                  <a:lnTo>
                    <a:pt x="20" y="221"/>
                  </a:lnTo>
                  <a:lnTo>
                    <a:pt x="26" y="230"/>
                  </a:lnTo>
                  <a:lnTo>
                    <a:pt x="34" y="238"/>
                  </a:lnTo>
                  <a:lnTo>
                    <a:pt x="42" y="243"/>
                  </a:lnTo>
                  <a:lnTo>
                    <a:pt x="50" y="248"/>
                  </a:lnTo>
                  <a:lnTo>
                    <a:pt x="58" y="252"/>
                  </a:lnTo>
                  <a:lnTo>
                    <a:pt x="67" y="253"/>
                  </a:lnTo>
                  <a:lnTo>
                    <a:pt x="76" y="254"/>
                  </a:lnTo>
                  <a:lnTo>
                    <a:pt x="87" y="253"/>
                  </a:lnTo>
                  <a:lnTo>
                    <a:pt x="97" y="251"/>
                  </a:lnTo>
                  <a:lnTo>
                    <a:pt x="106" y="246"/>
                  </a:lnTo>
                  <a:lnTo>
                    <a:pt x="113" y="240"/>
                  </a:lnTo>
                  <a:lnTo>
                    <a:pt x="117" y="236"/>
                  </a:lnTo>
                  <a:lnTo>
                    <a:pt x="119" y="232"/>
                  </a:lnTo>
                  <a:lnTo>
                    <a:pt x="122" y="229"/>
                  </a:lnTo>
                  <a:lnTo>
                    <a:pt x="123" y="223"/>
                  </a:lnTo>
                  <a:lnTo>
                    <a:pt x="126" y="214"/>
                  </a:lnTo>
                  <a:lnTo>
                    <a:pt x="127" y="203"/>
                  </a:lnTo>
                  <a:lnTo>
                    <a:pt x="126" y="194"/>
                  </a:lnTo>
                  <a:lnTo>
                    <a:pt x="124" y="188"/>
                  </a:lnTo>
                  <a:lnTo>
                    <a:pt x="121" y="180"/>
                  </a:lnTo>
                  <a:lnTo>
                    <a:pt x="117" y="175"/>
                  </a:lnTo>
                  <a:lnTo>
                    <a:pt x="111" y="169"/>
                  </a:lnTo>
                  <a:lnTo>
                    <a:pt x="104" y="164"/>
                  </a:lnTo>
                  <a:lnTo>
                    <a:pt x="95" y="160"/>
                  </a:lnTo>
                  <a:lnTo>
                    <a:pt x="86" y="156"/>
                  </a:lnTo>
                  <a:lnTo>
                    <a:pt x="62" y="150"/>
                  </a:lnTo>
                  <a:lnTo>
                    <a:pt x="48" y="144"/>
                  </a:lnTo>
                  <a:lnTo>
                    <a:pt x="36" y="138"/>
                  </a:lnTo>
                  <a:lnTo>
                    <a:pt x="27" y="132"/>
                  </a:lnTo>
                  <a:lnTo>
                    <a:pt x="19" y="124"/>
                  </a:lnTo>
                  <a:lnTo>
                    <a:pt x="16" y="120"/>
                  </a:lnTo>
                  <a:lnTo>
                    <a:pt x="13" y="114"/>
                  </a:lnTo>
                  <a:lnTo>
                    <a:pt x="11" y="109"/>
                  </a:lnTo>
                  <a:lnTo>
                    <a:pt x="9" y="103"/>
                  </a:lnTo>
                  <a:lnTo>
                    <a:pt x="6" y="91"/>
                  </a:lnTo>
                  <a:lnTo>
                    <a:pt x="6" y="77"/>
                  </a:lnTo>
                  <a:lnTo>
                    <a:pt x="6" y="69"/>
                  </a:lnTo>
                  <a:lnTo>
                    <a:pt x="7" y="61"/>
                  </a:lnTo>
                  <a:lnTo>
                    <a:pt x="9" y="54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8" y="33"/>
                  </a:lnTo>
                  <a:lnTo>
                    <a:pt x="22" y="27"/>
                  </a:lnTo>
                  <a:lnTo>
                    <a:pt x="28" y="21"/>
                  </a:lnTo>
                  <a:lnTo>
                    <a:pt x="33" y="17"/>
                  </a:lnTo>
                  <a:lnTo>
                    <a:pt x="39" y="11"/>
                  </a:lnTo>
                  <a:lnTo>
                    <a:pt x="46" y="8"/>
                  </a:lnTo>
                  <a:lnTo>
                    <a:pt x="53" y="5"/>
                  </a:lnTo>
                  <a:lnTo>
                    <a:pt x="60" y="3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8" y="7"/>
                  </a:lnTo>
                  <a:lnTo>
                    <a:pt x="136" y="10"/>
                  </a:lnTo>
                  <a:lnTo>
                    <a:pt x="143" y="14"/>
                  </a:lnTo>
                  <a:lnTo>
                    <a:pt x="150" y="18"/>
                  </a:lnTo>
                  <a:lnTo>
                    <a:pt x="147" y="27"/>
                  </a:lnTo>
                  <a:lnTo>
                    <a:pt x="144" y="35"/>
                  </a:lnTo>
                  <a:lnTo>
                    <a:pt x="141" y="45"/>
                  </a:lnTo>
                  <a:lnTo>
                    <a:pt x="139" y="54"/>
                  </a:lnTo>
                  <a:lnTo>
                    <a:pt x="132" y="45"/>
                  </a:lnTo>
                  <a:lnTo>
                    <a:pt x="124" y="37"/>
                  </a:lnTo>
                  <a:lnTo>
                    <a:pt x="117" y="31"/>
                  </a:lnTo>
                  <a:lnTo>
                    <a:pt x="109" y="25"/>
                  </a:lnTo>
                  <a:lnTo>
                    <a:pt x="102" y="21"/>
                  </a:lnTo>
                  <a:lnTo>
                    <a:pt x="94" y="19"/>
                  </a:lnTo>
                  <a:lnTo>
                    <a:pt x="87" y="17"/>
                  </a:lnTo>
                  <a:lnTo>
                    <a:pt x="79" y="17"/>
                  </a:lnTo>
                  <a:lnTo>
                    <a:pt x="70" y="17"/>
                  </a:lnTo>
                  <a:lnTo>
                    <a:pt x="61" y="20"/>
                  </a:lnTo>
                  <a:lnTo>
                    <a:pt x="54" y="23"/>
                  </a:lnTo>
                  <a:lnTo>
                    <a:pt x="47" y="30"/>
                  </a:lnTo>
                  <a:lnTo>
                    <a:pt x="42" y="36"/>
                  </a:lnTo>
                  <a:lnTo>
                    <a:pt x="38" y="45"/>
                  </a:lnTo>
                  <a:lnTo>
                    <a:pt x="36" y="54"/>
                  </a:lnTo>
                  <a:lnTo>
                    <a:pt x="35" y="63"/>
                  </a:lnTo>
                  <a:lnTo>
                    <a:pt x="35" y="72"/>
                  </a:lnTo>
                  <a:lnTo>
                    <a:pt x="37" y="80"/>
                  </a:lnTo>
                  <a:lnTo>
                    <a:pt x="40" y="87"/>
                  </a:lnTo>
                  <a:lnTo>
                    <a:pt x="45" y="93"/>
                  </a:lnTo>
                  <a:lnTo>
                    <a:pt x="50" y="98"/>
                  </a:lnTo>
                  <a:lnTo>
                    <a:pt x="57" y="103"/>
                  </a:lnTo>
                  <a:lnTo>
                    <a:pt x="65" y="108"/>
                  </a:lnTo>
                  <a:lnTo>
                    <a:pt x="74" y="111"/>
                  </a:lnTo>
                  <a:lnTo>
                    <a:pt x="110" y="122"/>
                  </a:lnTo>
                  <a:lnTo>
                    <a:pt x="121" y="127"/>
                  </a:lnTo>
                  <a:lnTo>
                    <a:pt x="132" y="133"/>
                  </a:lnTo>
                  <a:lnTo>
                    <a:pt x="140" y="139"/>
                  </a:lnTo>
                  <a:lnTo>
                    <a:pt x="147" y="147"/>
                  </a:lnTo>
                  <a:lnTo>
                    <a:pt x="153" y="155"/>
                  </a:lnTo>
                  <a:lnTo>
                    <a:pt x="157" y="164"/>
                  </a:lnTo>
                  <a:lnTo>
                    <a:pt x="159" y="175"/>
                  </a:lnTo>
                  <a:lnTo>
                    <a:pt x="160" y="18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3" name="Freeform 44">
              <a:extLst>
                <a:ext uri="{FF2B5EF4-FFF2-40B4-BE49-F238E27FC236}">
                  <a16:creationId xmlns:a16="http://schemas.microsoft.com/office/drawing/2014/main" id="{62F2162B-6FC8-1EC6-2494-68CDB09719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0226" y="6537325"/>
              <a:ext cx="28575" cy="50800"/>
            </a:xfrm>
            <a:custGeom>
              <a:avLst/>
              <a:gdLst>
                <a:gd name="T0" fmla="*/ 198 w 212"/>
                <a:gd name="T1" fmla="*/ 421 h 422"/>
                <a:gd name="T2" fmla="*/ 168 w 212"/>
                <a:gd name="T3" fmla="*/ 421 h 422"/>
                <a:gd name="T4" fmla="*/ 113 w 212"/>
                <a:gd name="T5" fmla="*/ 361 h 422"/>
                <a:gd name="T6" fmla="*/ 68 w 212"/>
                <a:gd name="T7" fmla="*/ 302 h 422"/>
                <a:gd name="T8" fmla="*/ 51 w 212"/>
                <a:gd name="T9" fmla="*/ 285 h 422"/>
                <a:gd name="T10" fmla="*/ 44 w 212"/>
                <a:gd name="T11" fmla="*/ 284 h 422"/>
                <a:gd name="T12" fmla="*/ 41 w 212"/>
                <a:gd name="T13" fmla="*/ 287 h 422"/>
                <a:gd name="T14" fmla="*/ 41 w 212"/>
                <a:gd name="T15" fmla="*/ 322 h 422"/>
                <a:gd name="T16" fmla="*/ 42 w 212"/>
                <a:gd name="T17" fmla="*/ 371 h 422"/>
                <a:gd name="T18" fmla="*/ 44 w 212"/>
                <a:gd name="T19" fmla="*/ 422 h 422"/>
                <a:gd name="T20" fmla="*/ 22 w 212"/>
                <a:gd name="T21" fmla="*/ 420 h 422"/>
                <a:gd name="T22" fmla="*/ 0 w 212"/>
                <a:gd name="T23" fmla="*/ 422 h 422"/>
                <a:gd name="T24" fmla="*/ 1 w 212"/>
                <a:gd name="T25" fmla="*/ 368 h 422"/>
                <a:gd name="T26" fmla="*/ 2 w 212"/>
                <a:gd name="T27" fmla="*/ 315 h 422"/>
                <a:gd name="T28" fmla="*/ 3 w 212"/>
                <a:gd name="T29" fmla="*/ 263 h 422"/>
                <a:gd name="T30" fmla="*/ 3 w 212"/>
                <a:gd name="T31" fmla="*/ 211 h 422"/>
                <a:gd name="T32" fmla="*/ 3 w 212"/>
                <a:gd name="T33" fmla="*/ 153 h 422"/>
                <a:gd name="T34" fmla="*/ 2 w 212"/>
                <a:gd name="T35" fmla="*/ 97 h 422"/>
                <a:gd name="T36" fmla="*/ 1 w 212"/>
                <a:gd name="T37" fmla="*/ 47 h 422"/>
                <a:gd name="T38" fmla="*/ 0 w 212"/>
                <a:gd name="T39" fmla="*/ 0 h 422"/>
                <a:gd name="T40" fmla="*/ 22 w 212"/>
                <a:gd name="T41" fmla="*/ 2 h 422"/>
                <a:gd name="T42" fmla="*/ 44 w 212"/>
                <a:gd name="T43" fmla="*/ 0 h 422"/>
                <a:gd name="T44" fmla="*/ 43 w 212"/>
                <a:gd name="T45" fmla="*/ 67 h 422"/>
                <a:gd name="T46" fmla="*/ 42 w 212"/>
                <a:gd name="T47" fmla="*/ 130 h 422"/>
                <a:gd name="T48" fmla="*/ 41 w 212"/>
                <a:gd name="T49" fmla="*/ 188 h 422"/>
                <a:gd name="T50" fmla="*/ 41 w 212"/>
                <a:gd name="T51" fmla="*/ 242 h 422"/>
                <a:gd name="T52" fmla="*/ 41 w 212"/>
                <a:gd name="T53" fmla="*/ 266 h 422"/>
                <a:gd name="T54" fmla="*/ 46 w 212"/>
                <a:gd name="T55" fmla="*/ 271 h 422"/>
                <a:gd name="T56" fmla="*/ 55 w 212"/>
                <a:gd name="T57" fmla="*/ 269 h 422"/>
                <a:gd name="T58" fmla="*/ 73 w 212"/>
                <a:gd name="T59" fmla="*/ 255 h 422"/>
                <a:gd name="T60" fmla="*/ 103 w 212"/>
                <a:gd name="T61" fmla="*/ 225 h 422"/>
                <a:gd name="T62" fmla="*/ 139 w 212"/>
                <a:gd name="T63" fmla="*/ 182 h 422"/>
                <a:gd name="T64" fmla="*/ 170 w 212"/>
                <a:gd name="T65" fmla="*/ 158 h 422"/>
                <a:gd name="T66" fmla="*/ 193 w 212"/>
                <a:gd name="T67" fmla="*/ 158 h 422"/>
                <a:gd name="T68" fmla="*/ 192 w 212"/>
                <a:gd name="T69" fmla="*/ 167 h 422"/>
                <a:gd name="T70" fmla="*/ 158 w 212"/>
                <a:gd name="T71" fmla="*/ 198 h 422"/>
                <a:gd name="T72" fmla="*/ 90 w 212"/>
                <a:gd name="T73" fmla="*/ 267 h 422"/>
                <a:gd name="T74" fmla="*/ 139 w 212"/>
                <a:gd name="T75" fmla="*/ 330 h 422"/>
                <a:gd name="T76" fmla="*/ 212 w 212"/>
                <a:gd name="T77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422">
                  <a:moveTo>
                    <a:pt x="212" y="422"/>
                  </a:moveTo>
                  <a:lnTo>
                    <a:pt x="198" y="421"/>
                  </a:lnTo>
                  <a:lnTo>
                    <a:pt x="183" y="420"/>
                  </a:lnTo>
                  <a:lnTo>
                    <a:pt x="168" y="421"/>
                  </a:lnTo>
                  <a:lnTo>
                    <a:pt x="156" y="422"/>
                  </a:lnTo>
                  <a:lnTo>
                    <a:pt x="113" y="361"/>
                  </a:lnTo>
                  <a:lnTo>
                    <a:pt x="81" y="317"/>
                  </a:lnTo>
                  <a:lnTo>
                    <a:pt x="68" y="302"/>
                  </a:lnTo>
                  <a:lnTo>
                    <a:pt x="58" y="291"/>
                  </a:lnTo>
                  <a:lnTo>
                    <a:pt x="51" y="285"/>
                  </a:lnTo>
                  <a:lnTo>
                    <a:pt x="46" y="282"/>
                  </a:lnTo>
                  <a:lnTo>
                    <a:pt x="44" y="284"/>
                  </a:lnTo>
                  <a:lnTo>
                    <a:pt x="42" y="285"/>
                  </a:lnTo>
                  <a:lnTo>
                    <a:pt x="41" y="287"/>
                  </a:lnTo>
                  <a:lnTo>
                    <a:pt x="41" y="290"/>
                  </a:lnTo>
                  <a:lnTo>
                    <a:pt x="41" y="322"/>
                  </a:lnTo>
                  <a:lnTo>
                    <a:pt x="41" y="346"/>
                  </a:lnTo>
                  <a:lnTo>
                    <a:pt x="42" y="371"/>
                  </a:lnTo>
                  <a:lnTo>
                    <a:pt x="43" y="396"/>
                  </a:lnTo>
                  <a:lnTo>
                    <a:pt x="44" y="422"/>
                  </a:lnTo>
                  <a:lnTo>
                    <a:pt x="32" y="420"/>
                  </a:lnTo>
                  <a:lnTo>
                    <a:pt x="22" y="420"/>
                  </a:lnTo>
                  <a:lnTo>
                    <a:pt x="12" y="420"/>
                  </a:lnTo>
                  <a:lnTo>
                    <a:pt x="0" y="422"/>
                  </a:lnTo>
                  <a:lnTo>
                    <a:pt x="1" y="395"/>
                  </a:lnTo>
                  <a:lnTo>
                    <a:pt x="1" y="368"/>
                  </a:lnTo>
                  <a:lnTo>
                    <a:pt x="2" y="342"/>
                  </a:lnTo>
                  <a:lnTo>
                    <a:pt x="2" y="315"/>
                  </a:lnTo>
                  <a:lnTo>
                    <a:pt x="2" y="289"/>
                  </a:lnTo>
                  <a:lnTo>
                    <a:pt x="3" y="263"/>
                  </a:lnTo>
                  <a:lnTo>
                    <a:pt x="3" y="237"/>
                  </a:lnTo>
                  <a:lnTo>
                    <a:pt x="3" y="211"/>
                  </a:lnTo>
                  <a:lnTo>
                    <a:pt x="3" y="182"/>
                  </a:lnTo>
                  <a:lnTo>
                    <a:pt x="3" y="153"/>
                  </a:lnTo>
                  <a:lnTo>
                    <a:pt x="2" y="124"/>
                  </a:lnTo>
                  <a:lnTo>
                    <a:pt x="2" y="97"/>
                  </a:lnTo>
                  <a:lnTo>
                    <a:pt x="2" y="71"/>
                  </a:lnTo>
                  <a:lnTo>
                    <a:pt x="1" y="47"/>
                  </a:lnTo>
                  <a:lnTo>
                    <a:pt x="1" y="23"/>
                  </a:lnTo>
                  <a:lnTo>
                    <a:pt x="0" y="0"/>
                  </a:lnTo>
                  <a:lnTo>
                    <a:pt x="13" y="2"/>
                  </a:lnTo>
                  <a:lnTo>
                    <a:pt x="22" y="2"/>
                  </a:lnTo>
                  <a:lnTo>
                    <a:pt x="31" y="2"/>
                  </a:lnTo>
                  <a:lnTo>
                    <a:pt x="44" y="0"/>
                  </a:lnTo>
                  <a:lnTo>
                    <a:pt x="43" y="34"/>
                  </a:lnTo>
                  <a:lnTo>
                    <a:pt x="43" y="67"/>
                  </a:lnTo>
                  <a:lnTo>
                    <a:pt x="42" y="99"/>
                  </a:lnTo>
                  <a:lnTo>
                    <a:pt x="42" y="130"/>
                  </a:lnTo>
                  <a:lnTo>
                    <a:pt x="41" y="159"/>
                  </a:lnTo>
                  <a:lnTo>
                    <a:pt x="41" y="188"/>
                  </a:lnTo>
                  <a:lnTo>
                    <a:pt x="41" y="216"/>
                  </a:lnTo>
                  <a:lnTo>
                    <a:pt x="41" y="242"/>
                  </a:lnTo>
                  <a:lnTo>
                    <a:pt x="41" y="262"/>
                  </a:lnTo>
                  <a:lnTo>
                    <a:pt x="41" y="266"/>
                  </a:lnTo>
                  <a:lnTo>
                    <a:pt x="43" y="269"/>
                  </a:lnTo>
                  <a:lnTo>
                    <a:pt x="46" y="271"/>
                  </a:lnTo>
                  <a:lnTo>
                    <a:pt x="50" y="272"/>
                  </a:lnTo>
                  <a:lnTo>
                    <a:pt x="55" y="269"/>
                  </a:lnTo>
                  <a:lnTo>
                    <a:pt x="63" y="264"/>
                  </a:lnTo>
                  <a:lnTo>
                    <a:pt x="73" y="255"/>
                  </a:lnTo>
                  <a:lnTo>
                    <a:pt x="86" y="243"/>
                  </a:lnTo>
                  <a:lnTo>
                    <a:pt x="103" y="225"/>
                  </a:lnTo>
                  <a:lnTo>
                    <a:pt x="121" y="205"/>
                  </a:lnTo>
                  <a:lnTo>
                    <a:pt x="139" y="182"/>
                  </a:lnTo>
                  <a:lnTo>
                    <a:pt x="158" y="157"/>
                  </a:lnTo>
                  <a:lnTo>
                    <a:pt x="170" y="158"/>
                  </a:lnTo>
                  <a:lnTo>
                    <a:pt x="181" y="158"/>
                  </a:lnTo>
                  <a:lnTo>
                    <a:pt x="193" y="158"/>
                  </a:lnTo>
                  <a:lnTo>
                    <a:pt x="204" y="157"/>
                  </a:lnTo>
                  <a:lnTo>
                    <a:pt x="192" y="167"/>
                  </a:lnTo>
                  <a:lnTo>
                    <a:pt x="177" y="180"/>
                  </a:lnTo>
                  <a:lnTo>
                    <a:pt x="158" y="198"/>
                  </a:lnTo>
                  <a:lnTo>
                    <a:pt x="136" y="220"/>
                  </a:lnTo>
                  <a:lnTo>
                    <a:pt x="90" y="267"/>
                  </a:lnTo>
                  <a:lnTo>
                    <a:pt x="112" y="294"/>
                  </a:lnTo>
                  <a:lnTo>
                    <a:pt x="139" y="330"/>
                  </a:lnTo>
                  <a:lnTo>
                    <a:pt x="173" y="372"/>
                  </a:lnTo>
                  <a:lnTo>
                    <a:pt x="212" y="422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4" name="Freeform 45">
              <a:extLst>
                <a:ext uri="{FF2B5EF4-FFF2-40B4-BE49-F238E27FC236}">
                  <a16:creationId xmlns:a16="http://schemas.microsoft.com/office/drawing/2014/main" id="{D68EB44A-2DCB-335E-7378-455316D1C2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993563" y="6540500"/>
              <a:ext cx="7938" cy="47625"/>
            </a:xfrm>
            <a:custGeom>
              <a:avLst/>
              <a:gdLst>
                <a:gd name="T0" fmla="*/ 48 w 53"/>
                <a:gd name="T1" fmla="*/ 392 h 392"/>
                <a:gd name="T2" fmla="*/ 37 w 53"/>
                <a:gd name="T3" fmla="*/ 390 h 392"/>
                <a:gd name="T4" fmla="*/ 26 w 53"/>
                <a:gd name="T5" fmla="*/ 390 h 392"/>
                <a:gd name="T6" fmla="*/ 16 w 53"/>
                <a:gd name="T7" fmla="*/ 390 h 392"/>
                <a:gd name="T8" fmla="*/ 5 w 53"/>
                <a:gd name="T9" fmla="*/ 392 h 392"/>
                <a:gd name="T10" fmla="*/ 6 w 53"/>
                <a:gd name="T11" fmla="*/ 354 h 392"/>
                <a:gd name="T12" fmla="*/ 7 w 53"/>
                <a:gd name="T13" fmla="*/ 318 h 392"/>
                <a:gd name="T14" fmla="*/ 8 w 53"/>
                <a:gd name="T15" fmla="*/ 285 h 392"/>
                <a:gd name="T16" fmla="*/ 8 w 53"/>
                <a:gd name="T17" fmla="*/ 252 h 392"/>
                <a:gd name="T18" fmla="*/ 8 w 53"/>
                <a:gd name="T19" fmla="*/ 223 h 392"/>
                <a:gd name="T20" fmla="*/ 7 w 53"/>
                <a:gd name="T21" fmla="*/ 193 h 392"/>
                <a:gd name="T22" fmla="*/ 6 w 53"/>
                <a:gd name="T23" fmla="*/ 160 h 392"/>
                <a:gd name="T24" fmla="*/ 5 w 53"/>
                <a:gd name="T25" fmla="*/ 127 h 392"/>
                <a:gd name="T26" fmla="*/ 15 w 53"/>
                <a:gd name="T27" fmla="*/ 128 h 392"/>
                <a:gd name="T28" fmla="*/ 26 w 53"/>
                <a:gd name="T29" fmla="*/ 129 h 392"/>
                <a:gd name="T30" fmla="*/ 38 w 53"/>
                <a:gd name="T31" fmla="*/ 128 h 392"/>
                <a:gd name="T32" fmla="*/ 48 w 53"/>
                <a:gd name="T33" fmla="*/ 127 h 392"/>
                <a:gd name="T34" fmla="*/ 47 w 53"/>
                <a:gd name="T35" fmla="*/ 160 h 392"/>
                <a:gd name="T36" fmla="*/ 46 w 53"/>
                <a:gd name="T37" fmla="*/ 193 h 392"/>
                <a:gd name="T38" fmla="*/ 45 w 53"/>
                <a:gd name="T39" fmla="*/ 223 h 392"/>
                <a:gd name="T40" fmla="*/ 45 w 53"/>
                <a:gd name="T41" fmla="*/ 252 h 392"/>
                <a:gd name="T42" fmla="*/ 45 w 53"/>
                <a:gd name="T43" fmla="*/ 285 h 392"/>
                <a:gd name="T44" fmla="*/ 46 w 53"/>
                <a:gd name="T45" fmla="*/ 318 h 392"/>
                <a:gd name="T46" fmla="*/ 47 w 53"/>
                <a:gd name="T47" fmla="*/ 354 h 392"/>
                <a:gd name="T48" fmla="*/ 48 w 53"/>
                <a:gd name="T49" fmla="*/ 392 h 392"/>
                <a:gd name="T50" fmla="*/ 53 w 53"/>
                <a:gd name="T51" fmla="*/ 28 h 392"/>
                <a:gd name="T52" fmla="*/ 52 w 53"/>
                <a:gd name="T53" fmla="*/ 34 h 392"/>
                <a:gd name="T54" fmla="*/ 51 w 53"/>
                <a:gd name="T55" fmla="*/ 39 h 392"/>
                <a:gd name="T56" fmla="*/ 49 w 53"/>
                <a:gd name="T57" fmla="*/ 45 h 392"/>
                <a:gd name="T58" fmla="*/ 45 w 53"/>
                <a:gd name="T59" fmla="*/ 49 h 392"/>
                <a:gd name="T60" fmla="*/ 41 w 53"/>
                <a:gd name="T61" fmla="*/ 52 h 392"/>
                <a:gd name="T62" fmla="*/ 37 w 53"/>
                <a:gd name="T63" fmla="*/ 56 h 392"/>
                <a:gd name="T64" fmla="*/ 32 w 53"/>
                <a:gd name="T65" fmla="*/ 57 h 392"/>
                <a:gd name="T66" fmla="*/ 26 w 53"/>
                <a:gd name="T67" fmla="*/ 58 h 392"/>
                <a:gd name="T68" fmla="*/ 21 w 53"/>
                <a:gd name="T69" fmla="*/ 57 h 392"/>
                <a:gd name="T70" fmla="*/ 16 w 53"/>
                <a:gd name="T71" fmla="*/ 56 h 392"/>
                <a:gd name="T72" fmla="*/ 12 w 53"/>
                <a:gd name="T73" fmla="*/ 52 h 392"/>
                <a:gd name="T74" fmla="*/ 8 w 53"/>
                <a:gd name="T75" fmla="*/ 49 h 392"/>
                <a:gd name="T76" fmla="*/ 4 w 53"/>
                <a:gd name="T77" fmla="*/ 45 h 392"/>
                <a:gd name="T78" fmla="*/ 2 w 53"/>
                <a:gd name="T79" fmla="*/ 39 h 392"/>
                <a:gd name="T80" fmla="*/ 0 w 53"/>
                <a:gd name="T81" fmla="*/ 34 h 392"/>
                <a:gd name="T82" fmla="*/ 0 w 53"/>
                <a:gd name="T83" fmla="*/ 28 h 392"/>
                <a:gd name="T84" fmla="*/ 0 w 53"/>
                <a:gd name="T85" fmla="*/ 23 h 392"/>
                <a:gd name="T86" fmla="*/ 2 w 53"/>
                <a:gd name="T87" fmla="*/ 18 h 392"/>
                <a:gd name="T88" fmla="*/ 4 w 53"/>
                <a:gd name="T89" fmla="*/ 13 h 392"/>
                <a:gd name="T90" fmla="*/ 8 w 53"/>
                <a:gd name="T91" fmla="*/ 9 h 392"/>
                <a:gd name="T92" fmla="*/ 12 w 53"/>
                <a:gd name="T93" fmla="*/ 5 h 392"/>
                <a:gd name="T94" fmla="*/ 16 w 53"/>
                <a:gd name="T95" fmla="*/ 3 h 392"/>
                <a:gd name="T96" fmla="*/ 21 w 53"/>
                <a:gd name="T97" fmla="*/ 1 h 392"/>
                <a:gd name="T98" fmla="*/ 26 w 53"/>
                <a:gd name="T99" fmla="*/ 0 h 392"/>
                <a:gd name="T100" fmla="*/ 32 w 53"/>
                <a:gd name="T101" fmla="*/ 1 h 392"/>
                <a:gd name="T102" fmla="*/ 37 w 53"/>
                <a:gd name="T103" fmla="*/ 3 h 392"/>
                <a:gd name="T104" fmla="*/ 41 w 53"/>
                <a:gd name="T105" fmla="*/ 5 h 392"/>
                <a:gd name="T106" fmla="*/ 45 w 53"/>
                <a:gd name="T107" fmla="*/ 9 h 392"/>
                <a:gd name="T108" fmla="*/ 49 w 53"/>
                <a:gd name="T109" fmla="*/ 13 h 392"/>
                <a:gd name="T110" fmla="*/ 51 w 53"/>
                <a:gd name="T111" fmla="*/ 18 h 392"/>
                <a:gd name="T112" fmla="*/ 52 w 53"/>
                <a:gd name="T113" fmla="*/ 23 h 392"/>
                <a:gd name="T114" fmla="*/ 53 w 53"/>
                <a:gd name="T115" fmla="*/ 2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" h="392">
                  <a:moveTo>
                    <a:pt x="48" y="392"/>
                  </a:moveTo>
                  <a:lnTo>
                    <a:pt x="37" y="390"/>
                  </a:lnTo>
                  <a:lnTo>
                    <a:pt x="26" y="390"/>
                  </a:lnTo>
                  <a:lnTo>
                    <a:pt x="16" y="390"/>
                  </a:lnTo>
                  <a:lnTo>
                    <a:pt x="5" y="392"/>
                  </a:lnTo>
                  <a:lnTo>
                    <a:pt x="6" y="354"/>
                  </a:lnTo>
                  <a:lnTo>
                    <a:pt x="7" y="318"/>
                  </a:lnTo>
                  <a:lnTo>
                    <a:pt x="8" y="285"/>
                  </a:lnTo>
                  <a:lnTo>
                    <a:pt x="8" y="252"/>
                  </a:lnTo>
                  <a:lnTo>
                    <a:pt x="8" y="223"/>
                  </a:lnTo>
                  <a:lnTo>
                    <a:pt x="7" y="193"/>
                  </a:lnTo>
                  <a:lnTo>
                    <a:pt x="6" y="160"/>
                  </a:lnTo>
                  <a:lnTo>
                    <a:pt x="5" y="127"/>
                  </a:lnTo>
                  <a:lnTo>
                    <a:pt x="15" y="128"/>
                  </a:lnTo>
                  <a:lnTo>
                    <a:pt x="26" y="129"/>
                  </a:lnTo>
                  <a:lnTo>
                    <a:pt x="38" y="128"/>
                  </a:lnTo>
                  <a:lnTo>
                    <a:pt x="48" y="127"/>
                  </a:lnTo>
                  <a:lnTo>
                    <a:pt x="47" y="160"/>
                  </a:lnTo>
                  <a:lnTo>
                    <a:pt x="46" y="193"/>
                  </a:lnTo>
                  <a:lnTo>
                    <a:pt x="45" y="223"/>
                  </a:lnTo>
                  <a:lnTo>
                    <a:pt x="45" y="252"/>
                  </a:lnTo>
                  <a:lnTo>
                    <a:pt x="45" y="285"/>
                  </a:lnTo>
                  <a:lnTo>
                    <a:pt x="46" y="318"/>
                  </a:lnTo>
                  <a:lnTo>
                    <a:pt x="47" y="354"/>
                  </a:lnTo>
                  <a:lnTo>
                    <a:pt x="48" y="392"/>
                  </a:lnTo>
                  <a:close/>
                  <a:moveTo>
                    <a:pt x="53" y="28"/>
                  </a:moveTo>
                  <a:lnTo>
                    <a:pt x="52" y="34"/>
                  </a:lnTo>
                  <a:lnTo>
                    <a:pt x="51" y="39"/>
                  </a:lnTo>
                  <a:lnTo>
                    <a:pt x="49" y="45"/>
                  </a:lnTo>
                  <a:lnTo>
                    <a:pt x="45" y="49"/>
                  </a:lnTo>
                  <a:lnTo>
                    <a:pt x="41" y="52"/>
                  </a:lnTo>
                  <a:lnTo>
                    <a:pt x="37" y="56"/>
                  </a:lnTo>
                  <a:lnTo>
                    <a:pt x="32" y="57"/>
                  </a:lnTo>
                  <a:lnTo>
                    <a:pt x="26" y="58"/>
                  </a:lnTo>
                  <a:lnTo>
                    <a:pt x="21" y="57"/>
                  </a:lnTo>
                  <a:lnTo>
                    <a:pt x="16" y="56"/>
                  </a:lnTo>
                  <a:lnTo>
                    <a:pt x="12" y="52"/>
                  </a:lnTo>
                  <a:lnTo>
                    <a:pt x="8" y="49"/>
                  </a:lnTo>
                  <a:lnTo>
                    <a:pt x="4" y="45"/>
                  </a:lnTo>
                  <a:lnTo>
                    <a:pt x="2" y="39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6" y="3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41" y="5"/>
                  </a:lnTo>
                  <a:lnTo>
                    <a:pt x="45" y="9"/>
                  </a:lnTo>
                  <a:lnTo>
                    <a:pt x="49" y="13"/>
                  </a:lnTo>
                  <a:lnTo>
                    <a:pt x="51" y="18"/>
                  </a:lnTo>
                  <a:lnTo>
                    <a:pt x="52" y="23"/>
                  </a:lnTo>
                  <a:lnTo>
                    <a:pt x="53" y="28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5" name="Freeform 46">
              <a:extLst>
                <a:ext uri="{FF2B5EF4-FFF2-40B4-BE49-F238E27FC236}">
                  <a16:creationId xmlns:a16="http://schemas.microsoft.com/office/drawing/2014/main" id="{6B078EB7-A26D-BC7F-44DE-BE23C2DC87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9438" y="6554788"/>
              <a:ext cx="28575" cy="33338"/>
            </a:xfrm>
            <a:custGeom>
              <a:avLst/>
              <a:gdLst>
                <a:gd name="T0" fmla="*/ 182 w 225"/>
                <a:gd name="T1" fmla="*/ 106 h 277"/>
                <a:gd name="T2" fmla="*/ 181 w 225"/>
                <a:gd name="T3" fmla="*/ 87 h 277"/>
                <a:gd name="T4" fmla="*/ 178 w 225"/>
                <a:gd name="T5" fmla="*/ 70 h 277"/>
                <a:gd name="T6" fmla="*/ 172 w 225"/>
                <a:gd name="T7" fmla="*/ 55 h 277"/>
                <a:gd name="T8" fmla="*/ 165 w 225"/>
                <a:gd name="T9" fmla="*/ 42 h 277"/>
                <a:gd name="T10" fmla="*/ 155 w 225"/>
                <a:gd name="T11" fmla="*/ 31 h 277"/>
                <a:gd name="T12" fmla="*/ 144 w 225"/>
                <a:gd name="T13" fmla="*/ 24 h 277"/>
                <a:gd name="T14" fmla="*/ 131 w 225"/>
                <a:gd name="T15" fmla="*/ 19 h 277"/>
                <a:gd name="T16" fmla="*/ 117 w 225"/>
                <a:gd name="T17" fmla="*/ 18 h 277"/>
                <a:gd name="T18" fmla="*/ 103 w 225"/>
                <a:gd name="T19" fmla="*/ 20 h 277"/>
                <a:gd name="T20" fmla="*/ 90 w 225"/>
                <a:gd name="T21" fmla="*/ 24 h 277"/>
                <a:gd name="T22" fmla="*/ 78 w 225"/>
                <a:gd name="T23" fmla="*/ 33 h 277"/>
                <a:gd name="T24" fmla="*/ 67 w 225"/>
                <a:gd name="T25" fmla="*/ 44 h 277"/>
                <a:gd name="T26" fmla="*/ 58 w 225"/>
                <a:gd name="T27" fmla="*/ 59 h 277"/>
                <a:gd name="T28" fmla="*/ 52 w 225"/>
                <a:gd name="T29" fmla="*/ 76 h 277"/>
                <a:gd name="T30" fmla="*/ 47 w 225"/>
                <a:gd name="T31" fmla="*/ 95 h 277"/>
                <a:gd name="T32" fmla="*/ 45 w 225"/>
                <a:gd name="T33" fmla="*/ 116 h 277"/>
                <a:gd name="T34" fmla="*/ 225 w 225"/>
                <a:gd name="T35" fmla="*/ 124 h 277"/>
                <a:gd name="T36" fmla="*/ 225 w 225"/>
                <a:gd name="T37" fmla="*/ 130 h 277"/>
                <a:gd name="T38" fmla="*/ 224 w 225"/>
                <a:gd name="T39" fmla="*/ 136 h 277"/>
                <a:gd name="T40" fmla="*/ 44 w 225"/>
                <a:gd name="T41" fmla="*/ 138 h 277"/>
                <a:gd name="T42" fmla="*/ 46 w 225"/>
                <a:gd name="T43" fmla="*/ 165 h 277"/>
                <a:gd name="T44" fmla="*/ 50 w 225"/>
                <a:gd name="T45" fmla="*/ 189 h 277"/>
                <a:gd name="T46" fmla="*/ 57 w 225"/>
                <a:gd name="T47" fmla="*/ 209 h 277"/>
                <a:gd name="T48" fmla="*/ 66 w 225"/>
                <a:gd name="T49" fmla="*/ 225 h 277"/>
                <a:gd name="T50" fmla="*/ 78 w 225"/>
                <a:gd name="T51" fmla="*/ 238 h 277"/>
                <a:gd name="T52" fmla="*/ 94 w 225"/>
                <a:gd name="T53" fmla="*/ 247 h 277"/>
                <a:gd name="T54" fmla="*/ 111 w 225"/>
                <a:gd name="T55" fmla="*/ 253 h 277"/>
                <a:gd name="T56" fmla="*/ 132 w 225"/>
                <a:gd name="T57" fmla="*/ 255 h 277"/>
                <a:gd name="T58" fmla="*/ 154 w 225"/>
                <a:gd name="T59" fmla="*/ 253 h 277"/>
                <a:gd name="T60" fmla="*/ 174 w 225"/>
                <a:gd name="T61" fmla="*/ 245 h 277"/>
                <a:gd name="T62" fmla="*/ 194 w 225"/>
                <a:gd name="T63" fmla="*/ 233 h 277"/>
                <a:gd name="T64" fmla="*/ 213 w 225"/>
                <a:gd name="T65" fmla="*/ 217 h 277"/>
                <a:gd name="T66" fmla="*/ 212 w 225"/>
                <a:gd name="T67" fmla="*/ 238 h 277"/>
                <a:gd name="T68" fmla="*/ 201 w 225"/>
                <a:gd name="T69" fmla="*/ 253 h 277"/>
                <a:gd name="T70" fmla="*/ 179 w 225"/>
                <a:gd name="T71" fmla="*/ 264 h 277"/>
                <a:gd name="T72" fmla="*/ 157 w 225"/>
                <a:gd name="T73" fmla="*/ 273 h 277"/>
                <a:gd name="T74" fmla="*/ 134 w 225"/>
                <a:gd name="T75" fmla="*/ 276 h 277"/>
                <a:gd name="T76" fmla="*/ 109 w 225"/>
                <a:gd name="T77" fmla="*/ 276 h 277"/>
                <a:gd name="T78" fmla="*/ 84 w 225"/>
                <a:gd name="T79" fmla="*/ 272 h 277"/>
                <a:gd name="T80" fmla="*/ 62 w 225"/>
                <a:gd name="T81" fmla="*/ 262 h 277"/>
                <a:gd name="T82" fmla="*/ 43 w 225"/>
                <a:gd name="T83" fmla="*/ 248 h 277"/>
                <a:gd name="T84" fmla="*/ 26 w 225"/>
                <a:gd name="T85" fmla="*/ 229 h 277"/>
                <a:gd name="T86" fmla="*/ 13 w 225"/>
                <a:gd name="T87" fmla="*/ 207 h 277"/>
                <a:gd name="T88" fmla="*/ 4 w 225"/>
                <a:gd name="T89" fmla="*/ 182 h 277"/>
                <a:gd name="T90" fmla="*/ 0 w 225"/>
                <a:gd name="T91" fmla="*/ 155 h 277"/>
                <a:gd name="T92" fmla="*/ 0 w 225"/>
                <a:gd name="T93" fmla="*/ 125 h 277"/>
                <a:gd name="T94" fmla="*/ 4 w 225"/>
                <a:gd name="T95" fmla="*/ 97 h 277"/>
                <a:gd name="T96" fmla="*/ 12 w 225"/>
                <a:gd name="T97" fmla="*/ 71 h 277"/>
                <a:gd name="T98" fmla="*/ 25 w 225"/>
                <a:gd name="T99" fmla="*/ 49 h 277"/>
                <a:gd name="T100" fmla="*/ 41 w 225"/>
                <a:gd name="T101" fmla="*/ 30 h 277"/>
                <a:gd name="T102" fmla="*/ 60 w 225"/>
                <a:gd name="T103" fmla="*/ 16 h 277"/>
                <a:gd name="T104" fmla="*/ 82 w 225"/>
                <a:gd name="T105" fmla="*/ 6 h 277"/>
                <a:gd name="T106" fmla="*/ 106 w 225"/>
                <a:gd name="T107" fmla="*/ 2 h 277"/>
                <a:gd name="T108" fmla="*/ 131 w 225"/>
                <a:gd name="T109" fmla="*/ 2 h 277"/>
                <a:gd name="T110" fmla="*/ 154 w 225"/>
                <a:gd name="T111" fmla="*/ 6 h 277"/>
                <a:gd name="T112" fmla="*/ 173 w 225"/>
                <a:gd name="T113" fmla="*/ 13 h 277"/>
                <a:gd name="T114" fmla="*/ 189 w 225"/>
                <a:gd name="T115" fmla="*/ 25 h 277"/>
                <a:gd name="T116" fmla="*/ 203 w 225"/>
                <a:gd name="T117" fmla="*/ 42 h 277"/>
                <a:gd name="T118" fmla="*/ 214 w 225"/>
                <a:gd name="T119" fmla="*/ 60 h 277"/>
                <a:gd name="T120" fmla="*/ 221 w 225"/>
                <a:gd name="T121" fmla="*/ 83 h 277"/>
                <a:gd name="T122" fmla="*/ 224 w 225"/>
                <a:gd name="T123" fmla="*/ 11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5" h="277">
                  <a:moveTo>
                    <a:pt x="182" y="116"/>
                  </a:moveTo>
                  <a:lnTo>
                    <a:pt x="182" y="106"/>
                  </a:lnTo>
                  <a:lnTo>
                    <a:pt x="182" y="97"/>
                  </a:lnTo>
                  <a:lnTo>
                    <a:pt x="181" y="87"/>
                  </a:lnTo>
                  <a:lnTo>
                    <a:pt x="180" y="78"/>
                  </a:lnTo>
                  <a:lnTo>
                    <a:pt x="178" y="70"/>
                  </a:lnTo>
                  <a:lnTo>
                    <a:pt x="175" y="61"/>
                  </a:lnTo>
                  <a:lnTo>
                    <a:pt x="172" y="55"/>
                  </a:lnTo>
                  <a:lnTo>
                    <a:pt x="169" y="48"/>
                  </a:lnTo>
                  <a:lnTo>
                    <a:pt x="165" y="42"/>
                  </a:lnTo>
                  <a:lnTo>
                    <a:pt x="160" y="36"/>
                  </a:lnTo>
                  <a:lnTo>
                    <a:pt x="155" y="31"/>
                  </a:lnTo>
                  <a:lnTo>
                    <a:pt x="150" y="27"/>
                  </a:lnTo>
                  <a:lnTo>
                    <a:pt x="144" y="24"/>
                  </a:lnTo>
                  <a:lnTo>
                    <a:pt x="138" y="21"/>
                  </a:lnTo>
                  <a:lnTo>
                    <a:pt x="131" y="19"/>
                  </a:lnTo>
                  <a:lnTo>
                    <a:pt x="125" y="18"/>
                  </a:lnTo>
                  <a:lnTo>
                    <a:pt x="117" y="18"/>
                  </a:lnTo>
                  <a:lnTo>
                    <a:pt x="110" y="18"/>
                  </a:lnTo>
                  <a:lnTo>
                    <a:pt x="103" y="20"/>
                  </a:lnTo>
                  <a:lnTo>
                    <a:pt x="96" y="21"/>
                  </a:lnTo>
                  <a:lnTo>
                    <a:pt x="90" y="24"/>
                  </a:lnTo>
                  <a:lnTo>
                    <a:pt x="84" y="27"/>
                  </a:lnTo>
                  <a:lnTo>
                    <a:pt x="78" y="33"/>
                  </a:lnTo>
                  <a:lnTo>
                    <a:pt x="72" y="38"/>
                  </a:lnTo>
                  <a:lnTo>
                    <a:pt x="67" y="44"/>
                  </a:lnTo>
                  <a:lnTo>
                    <a:pt x="62" y="51"/>
                  </a:lnTo>
                  <a:lnTo>
                    <a:pt x="58" y="59"/>
                  </a:lnTo>
                  <a:lnTo>
                    <a:pt x="55" y="68"/>
                  </a:lnTo>
                  <a:lnTo>
                    <a:pt x="52" y="76"/>
                  </a:lnTo>
                  <a:lnTo>
                    <a:pt x="49" y="85"/>
                  </a:lnTo>
                  <a:lnTo>
                    <a:pt x="47" y="95"/>
                  </a:lnTo>
                  <a:lnTo>
                    <a:pt x="46" y="105"/>
                  </a:lnTo>
                  <a:lnTo>
                    <a:pt x="45" y="116"/>
                  </a:lnTo>
                  <a:lnTo>
                    <a:pt x="182" y="116"/>
                  </a:lnTo>
                  <a:close/>
                  <a:moveTo>
                    <a:pt x="225" y="124"/>
                  </a:moveTo>
                  <a:lnTo>
                    <a:pt x="225" y="126"/>
                  </a:lnTo>
                  <a:lnTo>
                    <a:pt x="225" y="130"/>
                  </a:lnTo>
                  <a:lnTo>
                    <a:pt x="224" y="134"/>
                  </a:lnTo>
                  <a:lnTo>
                    <a:pt x="224" y="136"/>
                  </a:lnTo>
                  <a:lnTo>
                    <a:pt x="44" y="136"/>
                  </a:lnTo>
                  <a:lnTo>
                    <a:pt x="44" y="138"/>
                  </a:lnTo>
                  <a:lnTo>
                    <a:pt x="45" y="152"/>
                  </a:lnTo>
                  <a:lnTo>
                    <a:pt x="46" y="165"/>
                  </a:lnTo>
                  <a:lnTo>
                    <a:pt x="47" y="178"/>
                  </a:lnTo>
                  <a:lnTo>
                    <a:pt x="50" y="189"/>
                  </a:lnTo>
                  <a:lnTo>
                    <a:pt x="53" y="200"/>
                  </a:lnTo>
                  <a:lnTo>
                    <a:pt x="57" y="209"/>
                  </a:lnTo>
                  <a:lnTo>
                    <a:pt x="61" y="218"/>
                  </a:lnTo>
                  <a:lnTo>
                    <a:pt x="66" y="225"/>
                  </a:lnTo>
                  <a:lnTo>
                    <a:pt x="72" y="232"/>
                  </a:lnTo>
                  <a:lnTo>
                    <a:pt x="78" y="238"/>
                  </a:lnTo>
                  <a:lnTo>
                    <a:pt x="86" y="243"/>
                  </a:lnTo>
                  <a:lnTo>
                    <a:pt x="94" y="247"/>
                  </a:lnTo>
                  <a:lnTo>
                    <a:pt x="102" y="250"/>
                  </a:lnTo>
                  <a:lnTo>
                    <a:pt x="111" y="253"/>
                  </a:lnTo>
                  <a:lnTo>
                    <a:pt x="121" y="255"/>
                  </a:lnTo>
                  <a:lnTo>
                    <a:pt x="132" y="255"/>
                  </a:lnTo>
                  <a:lnTo>
                    <a:pt x="143" y="255"/>
                  </a:lnTo>
                  <a:lnTo>
                    <a:pt x="154" y="253"/>
                  </a:lnTo>
                  <a:lnTo>
                    <a:pt x="164" y="249"/>
                  </a:lnTo>
                  <a:lnTo>
                    <a:pt x="174" y="245"/>
                  </a:lnTo>
                  <a:lnTo>
                    <a:pt x="184" y="240"/>
                  </a:lnTo>
                  <a:lnTo>
                    <a:pt x="194" y="233"/>
                  </a:lnTo>
                  <a:lnTo>
                    <a:pt x="203" y="225"/>
                  </a:lnTo>
                  <a:lnTo>
                    <a:pt x="213" y="217"/>
                  </a:lnTo>
                  <a:lnTo>
                    <a:pt x="212" y="230"/>
                  </a:lnTo>
                  <a:lnTo>
                    <a:pt x="212" y="238"/>
                  </a:lnTo>
                  <a:lnTo>
                    <a:pt x="212" y="245"/>
                  </a:lnTo>
                  <a:lnTo>
                    <a:pt x="201" y="253"/>
                  </a:lnTo>
                  <a:lnTo>
                    <a:pt x="190" y="259"/>
                  </a:lnTo>
                  <a:lnTo>
                    <a:pt x="179" y="264"/>
                  </a:lnTo>
                  <a:lnTo>
                    <a:pt x="168" y="269"/>
                  </a:lnTo>
                  <a:lnTo>
                    <a:pt x="157" y="273"/>
                  </a:lnTo>
                  <a:lnTo>
                    <a:pt x="146" y="275"/>
                  </a:lnTo>
                  <a:lnTo>
                    <a:pt x="134" y="276"/>
                  </a:lnTo>
                  <a:lnTo>
                    <a:pt x="122" y="277"/>
                  </a:lnTo>
                  <a:lnTo>
                    <a:pt x="109" y="276"/>
                  </a:lnTo>
                  <a:lnTo>
                    <a:pt x="96" y="275"/>
                  </a:lnTo>
                  <a:lnTo>
                    <a:pt x="84" y="272"/>
                  </a:lnTo>
                  <a:lnTo>
                    <a:pt x="73" y="268"/>
                  </a:lnTo>
                  <a:lnTo>
                    <a:pt x="62" y="262"/>
                  </a:lnTo>
                  <a:lnTo>
                    <a:pt x="52" y="256"/>
                  </a:lnTo>
                  <a:lnTo>
                    <a:pt x="43" y="248"/>
                  </a:lnTo>
                  <a:lnTo>
                    <a:pt x="34" y="238"/>
                  </a:lnTo>
                  <a:lnTo>
                    <a:pt x="26" y="229"/>
                  </a:lnTo>
                  <a:lnTo>
                    <a:pt x="19" y="218"/>
                  </a:lnTo>
                  <a:lnTo>
                    <a:pt x="13" y="207"/>
                  </a:lnTo>
                  <a:lnTo>
                    <a:pt x="8" y="195"/>
                  </a:lnTo>
                  <a:lnTo>
                    <a:pt x="4" y="182"/>
                  </a:lnTo>
                  <a:lnTo>
                    <a:pt x="2" y="169"/>
                  </a:lnTo>
                  <a:lnTo>
                    <a:pt x="0" y="155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0"/>
                  </a:lnTo>
                  <a:lnTo>
                    <a:pt x="4" y="97"/>
                  </a:lnTo>
                  <a:lnTo>
                    <a:pt x="8" y="83"/>
                  </a:lnTo>
                  <a:lnTo>
                    <a:pt x="12" y="71"/>
                  </a:lnTo>
                  <a:lnTo>
                    <a:pt x="18" y="60"/>
                  </a:lnTo>
                  <a:lnTo>
                    <a:pt x="25" y="49"/>
                  </a:lnTo>
                  <a:lnTo>
                    <a:pt x="32" y="39"/>
                  </a:lnTo>
                  <a:lnTo>
                    <a:pt x="41" y="30"/>
                  </a:lnTo>
                  <a:lnTo>
                    <a:pt x="50" y="22"/>
                  </a:lnTo>
                  <a:lnTo>
                    <a:pt x="60" y="16"/>
                  </a:lnTo>
                  <a:lnTo>
                    <a:pt x="70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6" y="2"/>
                  </a:lnTo>
                  <a:lnTo>
                    <a:pt x="119" y="0"/>
                  </a:lnTo>
                  <a:lnTo>
                    <a:pt x="131" y="2"/>
                  </a:lnTo>
                  <a:lnTo>
                    <a:pt x="143" y="3"/>
                  </a:lnTo>
                  <a:lnTo>
                    <a:pt x="154" y="6"/>
                  </a:lnTo>
                  <a:lnTo>
                    <a:pt x="164" y="9"/>
                  </a:lnTo>
                  <a:lnTo>
                    <a:pt x="173" y="13"/>
                  </a:lnTo>
                  <a:lnTo>
                    <a:pt x="181" y="19"/>
                  </a:lnTo>
                  <a:lnTo>
                    <a:pt x="189" y="25"/>
                  </a:lnTo>
                  <a:lnTo>
                    <a:pt x="196" y="33"/>
                  </a:lnTo>
                  <a:lnTo>
                    <a:pt x="203" y="42"/>
                  </a:lnTo>
                  <a:lnTo>
                    <a:pt x="209" y="50"/>
                  </a:lnTo>
                  <a:lnTo>
                    <a:pt x="214" y="60"/>
                  </a:lnTo>
                  <a:lnTo>
                    <a:pt x="218" y="72"/>
                  </a:lnTo>
                  <a:lnTo>
                    <a:pt x="221" y="83"/>
                  </a:lnTo>
                  <a:lnTo>
                    <a:pt x="223" y="96"/>
                  </a:lnTo>
                  <a:lnTo>
                    <a:pt x="224" y="110"/>
                  </a:lnTo>
                  <a:lnTo>
                    <a:pt x="225" y="124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6" name="Freeform 47">
              <a:extLst>
                <a:ext uri="{FF2B5EF4-FFF2-40B4-BE49-F238E27FC236}">
                  <a16:creationId xmlns:a16="http://schemas.microsoft.com/office/drawing/2014/main" id="{EE880B39-CAE2-B196-624D-19D142AD706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42776" y="6554788"/>
              <a:ext cx="30163" cy="52388"/>
            </a:xfrm>
            <a:custGeom>
              <a:avLst/>
              <a:gdLst>
                <a:gd name="T0" fmla="*/ 153 w 227"/>
                <a:gd name="T1" fmla="*/ 45 h 427"/>
                <a:gd name="T2" fmla="*/ 135 w 227"/>
                <a:gd name="T3" fmla="*/ 23 h 427"/>
                <a:gd name="T4" fmla="*/ 107 w 227"/>
                <a:gd name="T5" fmla="*/ 17 h 427"/>
                <a:gd name="T6" fmla="*/ 79 w 227"/>
                <a:gd name="T7" fmla="*/ 24 h 427"/>
                <a:gd name="T8" fmla="*/ 58 w 227"/>
                <a:gd name="T9" fmla="*/ 48 h 427"/>
                <a:gd name="T10" fmla="*/ 49 w 227"/>
                <a:gd name="T11" fmla="*/ 83 h 427"/>
                <a:gd name="T12" fmla="*/ 53 w 227"/>
                <a:gd name="T13" fmla="*/ 122 h 427"/>
                <a:gd name="T14" fmla="*/ 69 w 227"/>
                <a:gd name="T15" fmla="*/ 150 h 427"/>
                <a:gd name="T16" fmla="*/ 94 w 227"/>
                <a:gd name="T17" fmla="*/ 164 h 427"/>
                <a:gd name="T18" fmla="*/ 125 w 227"/>
                <a:gd name="T19" fmla="*/ 162 h 427"/>
                <a:gd name="T20" fmla="*/ 147 w 227"/>
                <a:gd name="T21" fmla="*/ 146 h 427"/>
                <a:gd name="T22" fmla="*/ 160 w 227"/>
                <a:gd name="T23" fmla="*/ 108 h 427"/>
                <a:gd name="T24" fmla="*/ 188 w 227"/>
                <a:gd name="T25" fmla="*/ 308 h 427"/>
                <a:gd name="T26" fmla="*/ 168 w 227"/>
                <a:gd name="T27" fmla="*/ 283 h 427"/>
                <a:gd name="T28" fmla="*/ 118 w 227"/>
                <a:gd name="T29" fmla="*/ 273 h 427"/>
                <a:gd name="T30" fmla="*/ 57 w 227"/>
                <a:gd name="T31" fmla="*/ 283 h 427"/>
                <a:gd name="T32" fmla="*/ 32 w 227"/>
                <a:gd name="T33" fmla="*/ 327 h 427"/>
                <a:gd name="T34" fmla="*/ 36 w 227"/>
                <a:gd name="T35" fmla="*/ 367 h 427"/>
                <a:gd name="T36" fmla="*/ 56 w 227"/>
                <a:gd name="T37" fmla="*/ 395 h 427"/>
                <a:gd name="T38" fmla="*/ 87 w 227"/>
                <a:gd name="T39" fmla="*/ 408 h 427"/>
                <a:gd name="T40" fmla="*/ 130 w 227"/>
                <a:gd name="T41" fmla="*/ 407 h 427"/>
                <a:gd name="T42" fmla="*/ 166 w 227"/>
                <a:gd name="T43" fmla="*/ 388 h 427"/>
                <a:gd name="T44" fmla="*/ 188 w 227"/>
                <a:gd name="T45" fmla="*/ 355 h 427"/>
                <a:gd name="T46" fmla="*/ 226 w 227"/>
                <a:gd name="T47" fmla="*/ 323 h 427"/>
                <a:gd name="T48" fmla="*/ 206 w 227"/>
                <a:gd name="T49" fmla="*/ 377 h 427"/>
                <a:gd name="T50" fmla="*/ 160 w 227"/>
                <a:gd name="T51" fmla="*/ 415 h 427"/>
                <a:gd name="T52" fmla="*/ 94 w 227"/>
                <a:gd name="T53" fmla="*/ 427 h 427"/>
                <a:gd name="T54" fmla="*/ 47 w 227"/>
                <a:gd name="T55" fmla="*/ 418 h 427"/>
                <a:gd name="T56" fmla="*/ 14 w 227"/>
                <a:gd name="T57" fmla="*/ 393 h 427"/>
                <a:gd name="T58" fmla="*/ 1 w 227"/>
                <a:gd name="T59" fmla="*/ 355 h 427"/>
                <a:gd name="T60" fmla="*/ 8 w 227"/>
                <a:gd name="T61" fmla="*/ 310 h 427"/>
                <a:gd name="T62" fmla="*/ 44 w 227"/>
                <a:gd name="T63" fmla="*/ 275 h 427"/>
                <a:gd name="T64" fmla="*/ 28 w 227"/>
                <a:gd name="T65" fmla="*/ 254 h 427"/>
                <a:gd name="T66" fmla="*/ 19 w 227"/>
                <a:gd name="T67" fmla="*/ 216 h 427"/>
                <a:gd name="T68" fmla="*/ 41 w 227"/>
                <a:gd name="T69" fmla="*/ 182 h 427"/>
                <a:gd name="T70" fmla="*/ 28 w 227"/>
                <a:gd name="T71" fmla="*/ 151 h 427"/>
                <a:gd name="T72" fmla="*/ 7 w 227"/>
                <a:gd name="T73" fmla="*/ 95 h 427"/>
                <a:gd name="T74" fmla="*/ 18 w 227"/>
                <a:gd name="T75" fmla="*/ 48 h 427"/>
                <a:gd name="T76" fmla="*/ 50 w 227"/>
                <a:gd name="T77" fmla="*/ 15 h 427"/>
                <a:gd name="T78" fmla="*/ 99 w 227"/>
                <a:gd name="T79" fmla="*/ 0 h 427"/>
                <a:gd name="T80" fmla="*/ 145 w 227"/>
                <a:gd name="T81" fmla="*/ 4 h 427"/>
                <a:gd name="T82" fmla="*/ 205 w 227"/>
                <a:gd name="T83" fmla="*/ 4 h 427"/>
                <a:gd name="T84" fmla="*/ 198 w 227"/>
                <a:gd name="T85" fmla="*/ 25 h 427"/>
                <a:gd name="T86" fmla="*/ 192 w 227"/>
                <a:gd name="T87" fmla="*/ 48 h 427"/>
                <a:gd name="T88" fmla="*/ 200 w 227"/>
                <a:gd name="T89" fmla="*/ 89 h 427"/>
                <a:gd name="T90" fmla="*/ 190 w 227"/>
                <a:gd name="T91" fmla="*/ 135 h 427"/>
                <a:gd name="T92" fmla="*/ 161 w 227"/>
                <a:gd name="T93" fmla="*/ 166 h 427"/>
                <a:gd name="T94" fmla="*/ 116 w 227"/>
                <a:gd name="T95" fmla="*/ 179 h 427"/>
                <a:gd name="T96" fmla="*/ 77 w 227"/>
                <a:gd name="T97" fmla="*/ 177 h 427"/>
                <a:gd name="T98" fmla="*/ 56 w 227"/>
                <a:gd name="T99" fmla="*/ 188 h 427"/>
                <a:gd name="T100" fmla="*/ 55 w 227"/>
                <a:gd name="T101" fmla="*/ 217 h 427"/>
                <a:gd name="T102" fmla="*/ 84 w 227"/>
                <a:gd name="T103" fmla="*/ 234 h 427"/>
                <a:gd name="T104" fmla="*/ 122 w 227"/>
                <a:gd name="T105" fmla="*/ 234 h 427"/>
                <a:gd name="T106" fmla="*/ 179 w 227"/>
                <a:gd name="T107" fmla="*/ 240 h 427"/>
                <a:gd name="T108" fmla="*/ 212 w 227"/>
                <a:gd name="T109" fmla="*/ 259 h 427"/>
                <a:gd name="T110" fmla="*/ 227 w 227"/>
                <a:gd name="T111" fmla="*/ 30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7" h="427">
                  <a:moveTo>
                    <a:pt x="161" y="90"/>
                  </a:moveTo>
                  <a:lnTo>
                    <a:pt x="160" y="73"/>
                  </a:lnTo>
                  <a:lnTo>
                    <a:pt x="158" y="58"/>
                  </a:lnTo>
                  <a:lnTo>
                    <a:pt x="156" y="51"/>
                  </a:lnTo>
                  <a:lnTo>
                    <a:pt x="153" y="45"/>
                  </a:lnTo>
                  <a:lnTo>
                    <a:pt x="151" y="39"/>
                  </a:lnTo>
                  <a:lnTo>
                    <a:pt x="147" y="35"/>
                  </a:lnTo>
                  <a:lnTo>
                    <a:pt x="144" y="31"/>
                  </a:lnTo>
                  <a:lnTo>
                    <a:pt x="140" y="26"/>
                  </a:lnTo>
                  <a:lnTo>
                    <a:pt x="135" y="23"/>
                  </a:lnTo>
                  <a:lnTo>
                    <a:pt x="131" y="21"/>
                  </a:lnTo>
                  <a:lnTo>
                    <a:pt x="125" y="19"/>
                  </a:lnTo>
                  <a:lnTo>
                    <a:pt x="120" y="18"/>
                  </a:lnTo>
                  <a:lnTo>
                    <a:pt x="114" y="17"/>
                  </a:lnTo>
                  <a:lnTo>
                    <a:pt x="107" y="17"/>
                  </a:lnTo>
                  <a:lnTo>
                    <a:pt x="101" y="17"/>
                  </a:lnTo>
                  <a:lnTo>
                    <a:pt x="95" y="18"/>
                  </a:lnTo>
                  <a:lnTo>
                    <a:pt x="89" y="19"/>
                  </a:lnTo>
                  <a:lnTo>
                    <a:pt x="84" y="21"/>
                  </a:lnTo>
                  <a:lnTo>
                    <a:pt x="79" y="24"/>
                  </a:lnTo>
                  <a:lnTo>
                    <a:pt x="74" y="27"/>
                  </a:lnTo>
                  <a:lnTo>
                    <a:pt x="69" y="32"/>
                  </a:lnTo>
                  <a:lnTo>
                    <a:pt x="65" y="37"/>
                  </a:lnTo>
                  <a:lnTo>
                    <a:pt x="61" y="42"/>
                  </a:lnTo>
                  <a:lnTo>
                    <a:pt x="58" y="48"/>
                  </a:lnTo>
                  <a:lnTo>
                    <a:pt x="55" y="53"/>
                  </a:lnTo>
                  <a:lnTo>
                    <a:pt x="53" y="60"/>
                  </a:lnTo>
                  <a:lnTo>
                    <a:pt x="51" y="68"/>
                  </a:lnTo>
                  <a:lnTo>
                    <a:pt x="50" y="75"/>
                  </a:lnTo>
                  <a:lnTo>
                    <a:pt x="49" y="83"/>
                  </a:lnTo>
                  <a:lnTo>
                    <a:pt x="49" y="90"/>
                  </a:lnTo>
                  <a:lnTo>
                    <a:pt x="49" y="99"/>
                  </a:lnTo>
                  <a:lnTo>
                    <a:pt x="50" y="108"/>
                  </a:lnTo>
                  <a:lnTo>
                    <a:pt x="51" y="115"/>
                  </a:lnTo>
                  <a:lnTo>
                    <a:pt x="53" y="122"/>
                  </a:lnTo>
                  <a:lnTo>
                    <a:pt x="55" y="128"/>
                  </a:lnTo>
                  <a:lnTo>
                    <a:pt x="58" y="135"/>
                  </a:lnTo>
                  <a:lnTo>
                    <a:pt x="61" y="140"/>
                  </a:lnTo>
                  <a:lnTo>
                    <a:pt x="65" y="145"/>
                  </a:lnTo>
                  <a:lnTo>
                    <a:pt x="69" y="150"/>
                  </a:lnTo>
                  <a:lnTo>
                    <a:pt x="73" y="154"/>
                  </a:lnTo>
                  <a:lnTo>
                    <a:pt x="78" y="157"/>
                  </a:lnTo>
                  <a:lnTo>
                    <a:pt x="83" y="159"/>
                  </a:lnTo>
                  <a:lnTo>
                    <a:pt x="88" y="162"/>
                  </a:lnTo>
                  <a:lnTo>
                    <a:pt x="94" y="164"/>
                  </a:lnTo>
                  <a:lnTo>
                    <a:pt x="100" y="165"/>
                  </a:lnTo>
                  <a:lnTo>
                    <a:pt x="107" y="165"/>
                  </a:lnTo>
                  <a:lnTo>
                    <a:pt x="114" y="165"/>
                  </a:lnTo>
                  <a:lnTo>
                    <a:pt x="120" y="164"/>
                  </a:lnTo>
                  <a:lnTo>
                    <a:pt x="125" y="162"/>
                  </a:lnTo>
                  <a:lnTo>
                    <a:pt x="131" y="161"/>
                  </a:lnTo>
                  <a:lnTo>
                    <a:pt x="135" y="157"/>
                  </a:lnTo>
                  <a:lnTo>
                    <a:pt x="140" y="154"/>
                  </a:lnTo>
                  <a:lnTo>
                    <a:pt x="144" y="151"/>
                  </a:lnTo>
                  <a:lnTo>
                    <a:pt x="147" y="146"/>
                  </a:lnTo>
                  <a:lnTo>
                    <a:pt x="151" y="141"/>
                  </a:lnTo>
                  <a:lnTo>
                    <a:pt x="153" y="136"/>
                  </a:lnTo>
                  <a:lnTo>
                    <a:pt x="156" y="129"/>
                  </a:lnTo>
                  <a:lnTo>
                    <a:pt x="158" y="123"/>
                  </a:lnTo>
                  <a:lnTo>
                    <a:pt x="160" y="108"/>
                  </a:lnTo>
                  <a:lnTo>
                    <a:pt x="161" y="90"/>
                  </a:lnTo>
                  <a:close/>
                  <a:moveTo>
                    <a:pt x="191" y="331"/>
                  </a:moveTo>
                  <a:lnTo>
                    <a:pt x="191" y="323"/>
                  </a:lnTo>
                  <a:lnTo>
                    <a:pt x="190" y="314"/>
                  </a:lnTo>
                  <a:lnTo>
                    <a:pt x="188" y="308"/>
                  </a:lnTo>
                  <a:lnTo>
                    <a:pt x="185" y="301"/>
                  </a:lnTo>
                  <a:lnTo>
                    <a:pt x="182" y="295"/>
                  </a:lnTo>
                  <a:lnTo>
                    <a:pt x="178" y="290"/>
                  </a:lnTo>
                  <a:lnTo>
                    <a:pt x="173" y="286"/>
                  </a:lnTo>
                  <a:lnTo>
                    <a:pt x="168" y="283"/>
                  </a:lnTo>
                  <a:lnTo>
                    <a:pt x="162" y="280"/>
                  </a:lnTo>
                  <a:lnTo>
                    <a:pt x="156" y="277"/>
                  </a:lnTo>
                  <a:lnTo>
                    <a:pt x="148" y="276"/>
                  </a:lnTo>
                  <a:lnTo>
                    <a:pt x="139" y="275"/>
                  </a:lnTo>
                  <a:lnTo>
                    <a:pt x="118" y="273"/>
                  </a:lnTo>
                  <a:lnTo>
                    <a:pt x="93" y="272"/>
                  </a:lnTo>
                  <a:lnTo>
                    <a:pt x="86" y="272"/>
                  </a:lnTo>
                  <a:lnTo>
                    <a:pt x="77" y="273"/>
                  </a:lnTo>
                  <a:lnTo>
                    <a:pt x="66" y="277"/>
                  </a:lnTo>
                  <a:lnTo>
                    <a:pt x="57" y="283"/>
                  </a:lnTo>
                  <a:lnTo>
                    <a:pt x="49" y="290"/>
                  </a:lnTo>
                  <a:lnTo>
                    <a:pt x="42" y="298"/>
                  </a:lnTo>
                  <a:lnTo>
                    <a:pt x="37" y="307"/>
                  </a:lnTo>
                  <a:lnTo>
                    <a:pt x="34" y="316"/>
                  </a:lnTo>
                  <a:lnTo>
                    <a:pt x="32" y="327"/>
                  </a:lnTo>
                  <a:lnTo>
                    <a:pt x="31" y="339"/>
                  </a:lnTo>
                  <a:lnTo>
                    <a:pt x="31" y="347"/>
                  </a:lnTo>
                  <a:lnTo>
                    <a:pt x="32" y="354"/>
                  </a:lnTo>
                  <a:lnTo>
                    <a:pt x="34" y="361"/>
                  </a:lnTo>
                  <a:lnTo>
                    <a:pt x="36" y="367"/>
                  </a:lnTo>
                  <a:lnTo>
                    <a:pt x="39" y="374"/>
                  </a:lnTo>
                  <a:lnTo>
                    <a:pt x="42" y="380"/>
                  </a:lnTo>
                  <a:lnTo>
                    <a:pt x="46" y="386"/>
                  </a:lnTo>
                  <a:lnTo>
                    <a:pt x="51" y="390"/>
                  </a:lnTo>
                  <a:lnTo>
                    <a:pt x="56" y="395"/>
                  </a:lnTo>
                  <a:lnTo>
                    <a:pt x="61" y="399"/>
                  </a:lnTo>
                  <a:lnTo>
                    <a:pt x="67" y="402"/>
                  </a:lnTo>
                  <a:lnTo>
                    <a:pt x="73" y="405"/>
                  </a:lnTo>
                  <a:lnTo>
                    <a:pt x="80" y="407"/>
                  </a:lnTo>
                  <a:lnTo>
                    <a:pt x="87" y="408"/>
                  </a:lnTo>
                  <a:lnTo>
                    <a:pt x="95" y="409"/>
                  </a:lnTo>
                  <a:lnTo>
                    <a:pt x="103" y="410"/>
                  </a:lnTo>
                  <a:lnTo>
                    <a:pt x="112" y="409"/>
                  </a:lnTo>
                  <a:lnTo>
                    <a:pt x="121" y="408"/>
                  </a:lnTo>
                  <a:lnTo>
                    <a:pt x="130" y="407"/>
                  </a:lnTo>
                  <a:lnTo>
                    <a:pt x="138" y="404"/>
                  </a:lnTo>
                  <a:lnTo>
                    <a:pt x="146" y="402"/>
                  </a:lnTo>
                  <a:lnTo>
                    <a:pt x="153" y="397"/>
                  </a:lnTo>
                  <a:lnTo>
                    <a:pt x="160" y="393"/>
                  </a:lnTo>
                  <a:lnTo>
                    <a:pt x="166" y="388"/>
                  </a:lnTo>
                  <a:lnTo>
                    <a:pt x="172" y="382"/>
                  </a:lnTo>
                  <a:lnTo>
                    <a:pt x="177" y="376"/>
                  </a:lnTo>
                  <a:lnTo>
                    <a:pt x="181" y="369"/>
                  </a:lnTo>
                  <a:lnTo>
                    <a:pt x="185" y="363"/>
                  </a:lnTo>
                  <a:lnTo>
                    <a:pt x="188" y="355"/>
                  </a:lnTo>
                  <a:lnTo>
                    <a:pt x="189" y="348"/>
                  </a:lnTo>
                  <a:lnTo>
                    <a:pt x="191" y="340"/>
                  </a:lnTo>
                  <a:lnTo>
                    <a:pt x="191" y="331"/>
                  </a:lnTo>
                  <a:close/>
                  <a:moveTo>
                    <a:pt x="227" y="311"/>
                  </a:moveTo>
                  <a:lnTo>
                    <a:pt x="226" y="323"/>
                  </a:lnTo>
                  <a:lnTo>
                    <a:pt x="225" y="335"/>
                  </a:lnTo>
                  <a:lnTo>
                    <a:pt x="222" y="347"/>
                  </a:lnTo>
                  <a:lnTo>
                    <a:pt x="218" y="357"/>
                  </a:lnTo>
                  <a:lnTo>
                    <a:pt x="213" y="367"/>
                  </a:lnTo>
                  <a:lnTo>
                    <a:pt x="206" y="377"/>
                  </a:lnTo>
                  <a:lnTo>
                    <a:pt x="199" y="387"/>
                  </a:lnTo>
                  <a:lnTo>
                    <a:pt x="191" y="394"/>
                  </a:lnTo>
                  <a:lnTo>
                    <a:pt x="181" y="402"/>
                  </a:lnTo>
                  <a:lnTo>
                    <a:pt x="171" y="408"/>
                  </a:lnTo>
                  <a:lnTo>
                    <a:pt x="160" y="415"/>
                  </a:lnTo>
                  <a:lnTo>
                    <a:pt x="148" y="419"/>
                  </a:lnTo>
                  <a:lnTo>
                    <a:pt x="136" y="422"/>
                  </a:lnTo>
                  <a:lnTo>
                    <a:pt x="123" y="425"/>
                  </a:lnTo>
                  <a:lnTo>
                    <a:pt x="109" y="427"/>
                  </a:lnTo>
                  <a:lnTo>
                    <a:pt x="94" y="427"/>
                  </a:lnTo>
                  <a:lnTo>
                    <a:pt x="84" y="427"/>
                  </a:lnTo>
                  <a:lnTo>
                    <a:pt x="74" y="426"/>
                  </a:lnTo>
                  <a:lnTo>
                    <a:pt x="64" y="423"/>
                  </a:lnTo>
                  <a:lnTo>
                    <a:pt x="55" y="421"/>
                  </a:lnTo>
                  <a:lnTo>
                    <a:pt x="47" y="418"/>
                  </a:lnTo>
                  <a:lnTo>
                    <a:pt x="39" y="415"/>
                  </a:lnTo>
                  <a:lnTo>
                    <a:pt x="32" y="409"/>
                  </a:lnTo>
                  <a:lnTo>
                    <a:pt x="25" y="405"/>
                  </a:lnTo>
                  <a:lnTo>
                    <a:pt x="19" y="399"/>
                  </a:lnTo>
                  <a:lnTo>
                    <a:pt x="14" y="393"/>
                  </a:lnTo>
                  <a:lnTo>
                    <a:pt x="10" y="386"/>
                  </a:lnTo>
                  <a:lnTo>
                    <a:pt x="6" y="379"/>
                  </a:lnTo>
                  <a:lnTo>
                    <a:pt x="4" y="372"/>
                  </a:lnTo>
                  <a:lnTo>
                    <a:pt x="2" y="363"/>
                  </a:lnTo>
                  <a:lnTo>
                    <a:pt x="1" y="355"/>
                  </a:lnTo>
                  <a:lnTo>
                    <a:pt x="0" y="346"/>
                  </a:lnTo>
                  <a:lnTo>
                    <a:pt x="1" y="333"/>
                  </a:lnTo>
                  <a:lnTo>
                    <a:pt x="4" y="321"/>
                  </a:lnTo>
                  <a:lnTo>
                    <a:pt x="6" y="315"/>
                  </a:lnTo>
                  <a:lnTo>
                    <a:pt x="8" y="310"/>
                  </a:lnTo>
                  <a:lnTo>
                    <a:pt x="11" y="304"/>
                  </a:lnTo>
                  <a:lnTo>
                    <a:pt x="15" y="299"/>
                  </a:lnTo>
                  <a:lnTo>
                    <a:pt x="23" y="290"/>
                  </a:lnTo>
                  <a:lnTo>
                    <a:pt x="33" y="283"/>
                  </a:lnTo>
                  <a:lnTo>
                    <a:pt x="44" y="275"/>
                  </a:lnTo>
                  <a:lnTo>
                    <a:pt x="58" y="270"/>
                  </a:lnTo>
                  <a:lnTo>
                    <a:pt x="49" y="267"/>
                  </a:lnTo>
                  <a:lnTo>
                    <a:pt x="41" y="263"/>
                  </a:lnTo>
                  <a:lnTo>
                    <a:pt x="34" y="259"/>
                  </a:lnTo>
                  <a:lnTo>
                    <a:pt x="28" y="254"/>
                  </a:lnTo>
                  <a:lnTo>
                    <a:pt x="24" y="247"/>
                  </a:lnTo>
                  <a:lnTo>
                    <a:pt x="21" y="240"/>
                  </a:lnTo>
                  <a:lnTo>
                    <a:pt x="19" y="232"/>
                  </a:lnTo>
                  <a:lnTo>
                    <a:pt x="18" y="222"/>
                  </a:lnTo>
                  <a:lnTo>
                    <a:pt x="19" y="216"/>
                  </a:lnTo>
                  <a:lnTo>
                    <a:pt x="21" y="208"/>
                  </a:lnTo>
                  <a:lnTo>
                    <a:pt x="24" y="202"/>
                  </a:lnTo>
                  <a:lnTo>
                    <a:pt x="29" y="195"/>
                  </a:lnTo>
                  <a:lnTo>
                    <a:pt x="34" y="189"/>
                  </a:lnTo>
                  <a:lnTo>
                    <a:pt x="41" y="182"/>
                  </a:lnTo>
                  <a:lnTo>
                    <a:pt x="50" y="176"/>
                  </a:lnTo>
                  <a:lnTo>
                    <a:pt x="59" y="170"/>
                  </a:lnTo>
                  <a:lnTo>
                    <a:pt x="47" y="165"/>
                  </a:lnTo>
                  <a:lnTo>
                    <a:pt x="37" y="158"/>
                  </a:lnTo>
                  <a:lnTo>
                    <a:pt x="28" y="151"/>
                  </a:lnTo>
                  <a:lnTo>
                    <a:pt x="20" y="142"/>
                  </a:lnTo>
                  <a:lnTo>
                    <a:pt x="15" y="132"/>
                  </a:lnTo>
                  <a:lnTo>
                    <a:pt x="11" y="122"/>
                  </a:lnTo>
                  <a:lnTo>
                    <a:pt x="8" y="109"/>
                  </a:lnTo>
                  <a:lnTo>
                    <a:pt x="7" y="95"/>
                  </a:lnTo>
                  <a:lnTo>
                    <a:pt x="8" y="85"/>
                  </a:lnTo>
                  <a:lnTo>
                    <a:pt x="9" y="75"/>
                  </a:lnTo>
                  <a:lnTo>
                    <a:pt x="11" y="65"/>
                  </a:lnTo>
                  <a:lnTo>
                    <a:pt x="14" y="57"/>
                  </a:lnTo>
                  <a:lnTo>
                    <a:pt x="18" y="48"/>
                  </a:lnTo>
                  <a:lnTo>
                    <a:pt x="23" y="40"/>
                  </a:lnTo>
                  <a:lnTo>
                    <a:pt x="29" y="33"/>
                  </a:lnTo>
                  <a:lnTo>
                    <a:pt x="35" y="26"/>
                  </a:lnTo>
                  <a:lnTo>
                    <a:pt x="43" y="20"/>
                  </a:lnTo>
                  <a:lnTo>
                    <a:pt x="50" y="15"/>
                  </a:lnTo>
                  <a:lnTo>
                    <a:pt x="59" y="10"/>
                  </a:lnTo>
                  <a:lnTo>
                    <a:pt x="68" y="7"/>
                  </a:lnTo>
                  <a:lnTo>
                    <a:pt x="78" y="4"/>
                  </a:lnTo>
                  <a:lnTo>
                    <a:pt x="88" y="2"/>
                  </a:lnTo>
                  <a:lnTo>
                    <a:pt x="99" y="0"/>
                  </a:lnTo>
                  <a:lnTo>
                    <a:pt x="111" y="0"/>
                  </a:lnTo>
                  <a:lnTo>
                    <a:pt x="118" y="0"/>
                  </a:lnTo>
                  <a:lnTo>
                    <a:pt x="126" y="2"/>
                  </a:lnTo>
                  <a:lnTo>
                    <a:pt x="135" y="3"/>
                  </a:lnTo>
                  <a:lnTo>
                    <a:pt x="145" y="4"/>
                  </a:lnTo>
                  <a:lnTo>
                    <a:pt x="162" y="6"/>
                  </a:lnTo>
                  <a:lnTo>
                    <a:pt x="172" y="7"/>
                  </a:lnTo>
                  <a:lnTo>
                    <a:pt x="180" y="6"/>
                  </a:lnTo>
                  <a:lnTo>
                    <a:pt x="191" y="6"/>
                  </a:lnTo>
                  <a:lnTo>
                    <a:pt x="205" y="4"/>
                  </a:lnTo>
                  <a:lnTo>
                    <a:pt x="222" y="3"/>
                  </a:lnTo>
                  <a:lnTo>
                    <a:pt x="222" y="26"/>
                  </a:lnTo>
                  <a:lnTo>
                    <a:pt x="214" y="26"/>
                  </a:lnTo>
                  <a:lnTo>
                    <a:pt x="206" y="25"/>
                  </a:lnTo>
                  <a:lnTo>
                    <a:pt x="198" y="25"/>
                  </a:lnTo>
                  <a:lnTo>
                    <a:pt x="190" y="25"/>
                  </a:lnTo>
                  <a:lnTo>
                    <a:pt x="180" y="25"/>
                  </a:lnTo>
                  <a:lnTo>
                    <a:pt x="184" y="33"/>
                  </a:lnTo>
                  <a:lnTo>
                    <a:pt x="188" y="40"/>
                  </a:lnTo>
                  <a:lnTo>
                    <a:pt x="192" y="48"/>
                  </a:lnTo>
                  <a:lnTo>
                    <a:pt x="195" y="56"/>
                  </a:lnTo>
                  <a:lnTo>
                    <a:pt x="197" y="64"/>
                  </a:lnTo>
                  <a:lnTo>
                    <a:pt x="199" y="72"/>
                  </a:lnTo>
                  <a:lnTo>
                    <a:pt x="200" y="80"/>
                  </a:lnTo>
                  <a:lnTo>
                    <a:pt x="200" y="89"/>
                  </a:lnTo>
                  <a:lnTo>
                    <a:pt x="199" y="100"/>
                  </a:lnTo>
                  <a:lnTo>
                    <a:pt x="198" y="110"/>
                  </a:lnTo>
                  <a:lnTo>
                    <a:pt x="196" y="118"/>
                  </a:lnTo>
                  <a:lnTo>
                    <a:pt x="194" y="127"/>
                  </a:lnTo>
                  <a:lnTo>
                    <a:pt x="190" y="135"/>
                  </a:lnTo>
                  <a:lnTo>
                    <a:pt x="186" y="142"/>
                  </a:lnTo>
                  <a:lnTo>
                    <a:pt x="181" y="149"/>
                  </a:lnTo>
                  <a:lnTo>
                    <a:pt x="175" y="155"/>
                  </a:lnTo>
                  <a:lnTo>
                    <a:pt x="168" y="161"/>
                  </a:lnTo>
                  <a:lnTo>
                    <a:pt x="161" y="166"/>
                  </a:lnTo>
                  <a:lnTo>
                    <a:pt x="153" y="170"/>
                  </a:lnTo>
                  <a:lnTo>
                    <a:pt x="145" y="174"/>
                  </a:lnTo>
                  <a:lnTo>
                    <a:pt x="136" y="176"/>
                  </a:lnTo>
                  <a:lnTo>
                    <a:pt x="126" y="178"/>
                  </a:lnTo>
                  <a:lnTo>
                    <a:pt x="116" y="179"/>
                  </a:lnTo>
                  <a:lnTo>
                    <a:pt x="106" y="179"/>
                  </a:lnTo>
                  <a:lnTo>
                    <a:pt x="98" y="179"/>
                  </a:lnTo>
                  <a:lnTo>
                    <a:pt x="89" y="178"/>
                  </a:lnTo>
                  <a:lnTo>
                    <a:pt x="81" y="178"/>
                  </a:lnTo>
                  <a:lnTo>
                    <a:pt x="77" y="177"/>
                  </a:lnTo>
                  <a:lnTo>
                    <a:pt x="71" y="178"/>
                  </a:lnTo>
                  <a:lnTo>
                    <a:pt x="66" y="179"/>
                  </a:lnTo>
                  <a:lnTo>
                    <a:pt x="62" y="181"/>
                  </a:lnTo>
                  <a:lnTo>
                    <a:pt x="59" y="183"/>
                  </a:lnTo>
                  <a:lnTo>
                    <a:pt x="56" y="188"/>
                  </a:lnTo>
                  <a:lnTo>
                    <a:pt x="54" y="192"/>
                  </a:lnTo>
                  <a:lnTo>
                    <a:pt x="53" y="197"/>
                  </a:lnTo>
                  <a:lnTo>
                    <a:pt x="53" y="204"/>
                  </a:lnTo>
                  <a:lnTo>
                    <a:pt x="53" y="210"/>
                  </a:lnTo>
                  <a:lnTo>
                    <a:pt x="55" y="217"/>
                  </a:lnTo>
                  <a:lnTo>
                    <a:pt x="58" y="222"/>
                  </a:lnTo>
                  <a:lnTo>
                    <a:pt x="63" y="227"/>
                  </a:lnTo>
                  <a:lnTo>
                    <a:pt x="69" y="230"/>
                  </a:lnTo>
                  <a:lnTo>
                    <a:pt x="75" y="233"/>
                  </a:lnTo>
                  <a:lnTo>
                    <a:pt x="84" y="234"/>
                  </a:lnTo>
                  <a:lnTo>
                    <a:pt x="93" y="234"/>
                  </a:lnTo>
                  <a:lnTo>
                    <a:pt x="95" y="234"/>
                  </a:lnTo>
                  <a:lnTo>
                    <a:pt x="103" y="234"/>
                  </a:lnTo>
                  <a:lnTo>
                    <a:pt x="112" y="234"/>
                  </a:lnTo>
                  <a:lnTo>
                    <a:pt x="122" y="234"/>
                  </a:lnTo>
                  <a:lnTo>
                    <a:pt x="136" y="234"/>
                  </a:lnTo>
                  <a:lnTo>
                    <a:pt x="148" y="235"/>
                  </a:lnTo>
                  <a:lnTo>
                    <a:pt x="159" y="236"/>
                  </a:lnTo>
                  <a:lnTo>
                    <a:pt x="170" y="237"/>
                  </a:lnTo>
                  <a:lnTo>
                    <a:pt x="179" y="240"/>
                  </a:lnTo>
                  <a:lnTo>
                    <a:pt x="187" y="243"/>
                  </a:lnTo>
                  <a:lnTo>
                    <a:pt x="195" y="246"/>
                  </a:lnTo>
                  <a:lnTo>
                    <a:pt x="201" y="249"/>
                  </a:lnTo>
                  <a:lnTo>
                    <a:pt x="207" y="254"/>
                  </a:lnTo>
                  <a:lnTo>
                    <a:pt x="212" y="259"/>
                  </a:lnTo>
                  <a:lnTo>
                    <a:pt x="217" y="265"/>
                  </a:lnTo>
                  <a:lnTo>
                    <a:pt x="220" y="273"/>
                  </a:lnTo>
                  <a:lnTo>
                    <a:pt x="223" y="282"/>
                  </a:lnTo>
                  <a:lnTo>
                    <a:pt x="225" y="290"/>
                  </a:lnTo>
                  <a:lnTo>
                    <a:pt x="227" y="300"/>
                  </a:lnTo>
                  <a:lnTo>
                    <a:pt x="227" y="311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7" name="Freeform 48">
              <a:extLst>
                <a:ext uri="{FF2B5EF4-FFF2-40B4-BE49-F238E27FC236}">
                  <a16:creationId xmlns:a16="http://schemas.microsoft.com/office/drawing/2014/main" id="{171FC3A5-6166-7A3B-C860-8FBF1C8F9A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74526" y="6554788"/>
              <a:ext cx="33338" cy="33338"/>
            </a:xfrm>
            <a:custGeom>
              <a:avLst/>
              <a:gdLst>
                <a:gd name="T0" fmla="*/ 201 w 247"/>
                <a:gd name="T1" fmla="*/ 112 h 275"/>
                <a:gd name="T2" fmla="*/ 195 w 247"/>
                <a:gd name="T3" fmla="*/ 75 h 275"/>
                <a:gd name="T4" fmla="*/ 183 w 247"/>
                <a:gd name="T5" fmla="*/ 47 h 275"/>
                <a:gd name="T6" fmla="*/ 165 w 247"/>
                <a:gd name="T7" fmla="*/ 29 h 275"/>
                <a:gd name="T8" fmla="*/ 142 w 247"/>
                <a:gd name="T9" fmla="*/ 18 h 275"/>
                <a:gd name="T10" fmla="*/ 114 w 247"/>
                <a:gd name="T11" fmla="*/ 17 h 275"/>
                <a:gd name="T12" fmla="*/ 89 w 247"/>
                <a:gd name="T13" fmla="*/ 24 h 275"/>
                <a:gd name="T14" fmla="*/ 70 w 247"/>
                <a:gd name="T15" fmla="*/ 40 h 275"/>
                <a:gd name="T16" fmla="*/ 56 w 247"/>
                <a:gd name="T17" fmla="*/ 63 h 275"/>
                <a:gd name="T18" fmla="*/ 48 w 247"/>
                <a:gd name="T19" fmla="*/ 96 h 275"/>
                <a:gd name="T20" fmla="*/ 45 w 247"/>
                <a:gd name="T21" fmla="*/ 137 h 275"/>
                <a:gd name="T22" fmla="*/ 48 w 247"/>
                <a:gd name="T23" fmla="*/ 178 h 275"/>
                <a:gd name="T24" fmla="*/ 56 w 247"/>
                <a:gd name="T25" fmla="*/ 210 h 275"/>
                <a:gd name="T26" fmla="*/ 70 w 247"/>
                <a:gd name="T27" fmla="*/ 235 h 275"/>
                <a:gd name="T28" fmla="*/ 89 w 247"/>
                <a:gd name="T29" fmla="*/ 251 h 275"/>
                <a:gd name="T30" fmla="*/ 114 w 247"/>
                <a:gd name="T31" fmla="*/ 258 h 275"/>
                <a:gd name="T32" fmla="*/ 142 w 247"/>
                <a:gd name="T33" fmla="*/ 257 h 275"/>
                <a:gd name="T34" fmla="*/ 165 w 247"/>
                <a:gd name="T35" fmla="*/ 247 h 275"/>
                <a:gd name="T36" fmla="*/ 183 w 247"/>
                <a:gd name="T37" fmla="*/ 229 h 275"/>
                <a:gd name="T38" fmla="*/ 195 w 247"/>
                <a:gd name="T39" fmla="*/ 203 h 275"/>
                <a:gd name="T40" fmla="*/ 201 w 247"/>
                <a:gd name="T41" fmla="*/ 168 h 275"/>
                <a:gd name="T42" fmla="*/ 247 w 247"/>
                <a:gd name="T43" fmla="*/ 137 h 275"/>
                <a:gd name="T44" fmla="*/ 242 w 247"/>
                <a:gd name="T45" fmla="*/ 180 h 275"/>
                <a:gd name="T46" fmla="*/ 227 w 247"/>
                <a:gd name="T47" fmla="*/ 217 h 275"/>
                <a:gd name="T48" fmla="*/ 203 w 247"/>
                <a:gd name="T49" fmla="*/ 246 h 275"/>
                <a:gd name="T50" fmla="*/ 173 w 247"/>
                <a:gd name="T51" fmla="*/ 266 h 275"/>
                <a:gd name="T52" fmla="*/ 137 w 247"/>
                <a:gd name="T53" fmla="*/ 274 h 275"/>
                <a:gd name="T54" fmla="*/ 98 w 247"/>
                <a:gd name="T55" fmla="*/ 273 h 275"/>
                <a:gd name="T56" fmla="*/ 64 w 247"/>
                <a:gd name="T57" fmla="*/ 260 h 275"/>
                <a:gd name="T58" fmla="*/ 35 w 247"/>
                <a:gd name="T59" fmla="*/ 236 h 275"/>
                <a:gd name="T60" fmla="*/ 14 w 247"/>
                <a:gd name="T61" fmla="*/ 205 h 275"/>
                <a:gd name="T62" fmla="*/ 3 w 247"/>
                <a:gd name="T63" fmla="*/ 166 h 275"/>
                <a:gd name="T64" fmla="*/ 1 w 247"/>
                <a:gd name="T65" fmla="*/ 123 h 275"/>
                <a:gd name="T66" fmla="*/ 9 w 247"/>
                <a:gd name="T67" fmla="*/ 82 h 275"/>
                <a:gd name="T68" fmla="*/ 27 w 247"/>
                <a:gd name="T69" fmla="*/ 48 h 275"/>
                <a:gd name="T70" fmla="*/ 54 w 247"/>
                <a:gd name="T71" fmla="*/ 21 h 275"/>
                <a:gd name="T72" fmla="*/ 86 w 247"/>
                <a:gd name="T73" fmla="*/ 5 h 275"/>
                <a:gd name="T74" fmla="*/ 124 w 247"/>
                <a:gd name="T75" fmla="*/ 0 h 275"/>
                <a:gd name="T76" fmla="*/ 162 w 247"/>
                <a:gd name="T77" fmla="*/ 5 h 275"/>
                <a:gd name="T78" fmla="*/ 194 w 247"/>
                <a:gd name="T79" fmla="*/ 21 h 275"/>
                <a:gd name="T80" fmla="*/ 221 w 247"/>
                <a:gd name="T81" fmla="*/ 48 h 275"/>
                <a:gd name="T82" fmla="*/ 238 w 247"/>
                <a:gd name="T83" fmla="*/ 82 h 275"/>
                <a:gd name="T84" fmla="*/ 246 w 247"/>
                <a:gd name="T85" fmla="*/ 12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7" h="275">
                  <a:moveTo>
                    <a:pt x="202" y="141"/>
                  </a:moveTo>
                  <a:lnTo>
                    <a:pt x="202" y="126"/>
                  </a:lnTo>
                  <a:lnTo>
                    <a:pt x="201" y="112"/>
                  </a:lnTo>
                  <a:lnTo>
                    <a:pt x="200" y="99"/>
                  </a:lnTo>
                  <a:lnTo>
                    <a:pt x="197" y="86"/>
                  </a:lnTo>
                  <a:lnTo>
                    <a:pt x="195" y="75"/>
                  </a:lnTo>
                  <a:lnTo>
                    <a:pt x="191" y="66"/>
                  </a:lnTo>
                  <a:lnTo>
                    <a:pt x="187" y="56"/>
                  </a:lnTo>
                  <a:lnTo>
                    <a:pt x="183" y="47"/>
                  </a:lnTo>
                  <a:lnTo>
                    <a:pt x="177" y="41"/>
                  </a:lnTo>
                  <a:lnTo>
                    <a:pt x="171" y="34"/>
                  </a:lnTo>
                  <a:lnTo>
                    <a:pt x="165" y="29"/>
                  </a:lnTo>
                  <a:lnTo>
                    <a:pt x="158" y="24"/>
                  </a:lnTo>
                  <a:lnTo>
                    <a:pt x="150" y="21"/>
                  </a:lnTo>
                  <a:lnTo>
                    <a:pt x="142" y="18"/>
                  </a:lnTo>
                  <a:lnTo>
                    <a:pt x="133" y="17"/>
                  </a:lnTo>
                  <a:lnTo>
                    <a:pt x="123" y="17"/>
                  </a:lnTo>
                  <a:lnTo>
                    <a:pt x="114" y="17"/>
                  </a:lnTo>
                  <a:lnTo>
                    <a:pt x="105" y="18"/>
                  </a:lnTo>
                  <a:lnTo>
                    <a:pt x="97" y="21"/>
                  </a:lnTo>
                  <a:lnTo>
                    <a:pt x="89" y="24"/>
                  </a:lnTo>
                  <a:lnTo>
                    <a:pt x="82" y="28"/>
                  </a:lnTo>
                  <a:lnTo>
                    <a:pt x="76" y="33"/>
                  </a:lnTo>
                  <a:lnTo>
                    <a:pt x="70" y="40"/>
                  </a:lnTo>
                  <a:lnTo>
                    <a:pt x="65" y="46"/>
                  </a:lnTo>
                  <a:lnTo>
                    <a:pt x="60" y="55"/>
                  </a:lnTo>
                  <a:lnTo>
                    <a:pt x="56" y="63"/>
                  </a:lnTo>
                  <a:lnTo>
                    <a:pt x="53" y="73"/>
                  </a:lnTo>
                  <a:lnTo>
                    <a:pt x="50" y="84"/>
                  </a:lnTo>
                  <a:lnTo>
                    <a:pt x="48" y="96"/>
                  </a:lnTo>
                  <a:lnTo>
                    <a:pt x="46" y="109"/>
                  </a:lnTo>
                  <a:lnTo>
                    <a:pt x="46" y="122"/>
                  </a:lnTo>
                  <a:lnTo>
                    <a:pt x="45" y="137"/>
                  </a:lnTo>
                  <a:lnTo>
                    <a:pt x="46" y="152"/>
                  </a:lnTo>
                  <a:lnTo>
                    <a:pt x="46" y="165"/>
                  </a:lnTo>
                  <a:lnTo>
                    <a:pt x="48" y="178"/>
                  </a:lnTo>
                  <a:lnTo>
                    <a:pt x="50" y="190"/>
                  </a:lnTo>
                  <a:lnTo>
                    <a:pt x="53" y="201"/>
                  </a:lnTo>
                  <a:lnTo>
                    <a:pt x="56" y="210"/>
                  </a:lnTo>
                  <a:lnTo>
                    <a:pt x="60" y="220"/>
                  </a:lnTo>
                  <a:lnTo>
                    <a:pt x="65" y="228"/>
                  </a:lnTo>
                  <a:lnTo>
                    <a:pt x="70" y="235"/>
                  </a:lnTo>
                  <a:lnTo>
                    <a:pt x="76" y="241"/>
                  </a:lnTo>
                  <a:lnTo>
                    <a:pt x="82" y="246"/>
                  </a:lnTo>
                  <a:lnTo>
                    <a:pt x="89" y="251"/>
                  </a:lnTo>
                  <a:lnTo>
                    <a:pt x="97" y="254"/>
                  </a:lnTo>
                  <a:lnTo>
                    <a:pt x="105" y="257"/>
                  </a:lnTo>
                  <a:lnTo>
                    <a:pt x="114" y="258"/>
                  </a:lnTo>
                  <a:lnTo>
                    <a:pt x="124" y="258"/>
                  </a:lnTo>
                  <a:lnTo>
                    <a:pt x="133" y="258"/>
                  </a:lnTo>
                  <a:lnTo>
                    <a:pt x="142" y="257"/>
                  </a:lnTo>
                  <a:lnTo>
                    <a:pt x="150" y="254"/>
                  </a:lnTo>
                  <a:lnTo>
                    <a:pt x="158" y="251"/>
                  </a:lnTo>
                  <a:lnTo>
                    <a:pt x="165" y="247"/>
                  </a:lnTo>
                  <a:lnTo>
                    <a:pt x="172" y="242"/>
                  </a:lnTo>
                  <a:lnTo>
                    <a:pt x="177" y="235"/>
                  </a:lnTo>
                  <a:lnTo>
                    <a:pt x="183" y="229"/>
                  </a:lnTo>
                  <a:lnTo>
                    <a:pt x="187" y="221"/>
                  </a:lnTo>
                  <a:lnTo>
                    <a:pt x="191" y="213"/>
                  </a:lnTo>
                  <a:lnTo>
                    <a:pt x="195" y="203"/>
                  </a:lnTo>
                  <a:lnTo>
                    <a:pt x="197" y="192"/>
                  </a:lnTo>
                  <a:lnTo>
                    <a:pt x="200" y="180"/>
                  </a:lnTo>
                  <a:lnTo>
                    <a:pt x="201" y="168"/>
                  </a:lnTo>
                  <a:lnTo>
                    <a:pt x="202" y="155"/>
                  </a:lnTo>
                  <a:lnTo>
                    <a:pt x="202" y="141"/>
                  </a:lnTo>
                  <a:close/>
                  <a:moveTo>
                    <a:pt x="247" y="137"/>
                  </a:moveTo>
                  <a:lnTo>
                    <a:pt x="246" y="152"/>
                  </a:lnTo>
                  <a:lnTo>
                    <a:pt x="245" y="167"/>
                  </a:lnTo>
                  <a:lnTo>
                    <a:pt x="242" y="180"/>
                  </a:lnTo>
                  <a:lnTo>
                    <a:pt x="238" y="193"/>
                  </a:lnTo>
                  <a:lnTo>
                    <a:pt x="233" y="205"/>
                  </a:lnTo>
                  <a:lnTo>
                    <a:pt x="227" y="217"/>
                  </a:lnTo>
                  <a:lnTo>
                    <a:pt x="220" y="228"/>
                  </a:lnTo>
                  <a:lnTo>
                    <a:pt x="212" y="238"/>
                  </a:lnTo>
                  <a:lnTo>
                    <a:pt x="203" y="246"/>
                  </a:lnTo>
                  <a:lnTo>
                    <a:pt x="194" y="254"/>
                  </a:lnTo>
                  <a:lnTo>
                    <a:pt x="183" y="260"/>
                  </a:lnTo>
                  <a:lnTo>
                    <a:pt x="173" y="266"/>
                  </a:lnTo>
                  <a:lnTo>
                    <a:pt x="161" y="270"/>
                  </a:lnTo>
                  <a:lnTo>
                    <a:pt x="149" y="273"/>
                  </a:lnTo>
                  <a:lnTo>
                    <a:pt x="137" y="274"/>
                  </a:lnTo>
                  <a:lnTo>
                    <a:pt x="124" y="275"/>
                  </a:lnTo>
                  <a:lnTo>
                    <a:pt x="111" y="274"/>
                  </a:lnTo>
                  <a:lnTo>
                    <a:pt x="98" y="273"/>
                  </a:lnTo>
                  <a:lnTo>
                    <a:pt x="86" y="270"/>
                  </a:lnTo>
                  <a:lnTo>
                    <a:pt x="75" y="266"/>
                  </a:lnTo>
                  <a:lnTo>
                    <a:pt x="64" y="260"/>
                  </a:lnTo>
                  <a:lnTo>
                    <a:pt x="54" y="254"/>
                  </a:lnTo>
                  <a:lnTo>
                    <a:pt x="44" y="246"/>
                  </a:lnTo>
                  <a:lnTo>
                    <a:pt x="35" y="236"/>
                  </a:lnTo>
                  <a:lnTo>
                    <a:pt x="27" y="227"/>
                  </a:lnTo>
                  <a:lnTo>
                    <a:pt x="20" y="216"/>
                  </a:lnTo>
                  <a:lnTo>
                    <a:pt x="14" y="205"/>
                  </a:lnTo>
                  <a:lnTo>
                    <a:pt x="9" y="193"/>
                  </a:lnTo>
                  <a:lnTo>
                    <a:pt x="5" y="180"/>
                  </a:lnTo>
                  <a:lnTo>
                    <a:pt x="3" y="166"/>
                  </a:lnTo>
                  <a:lnTo>
                    <a:pt x="1" y="152"/>
                  </a:lnTo>
                  <a:lnTo>
                    <a:pt x="0" y="137"/>
                  </a:lnTo>
                  <a:lnTo>
                    <a:pt x="1" y="123"/>
                  </a:lnTo>
                  <a:lnTo>
                    <a:pt x="3" y="109"/>
                  </a:lnTo>
                  <a:lnTo>
                    <a:pt x="5" y="95"/>
                  </a:lnTo>
                  <a:lnTo>
                    <a:pt x="9" y="82"/>
                  </a:lnTo>
                  <a:lnTo>
                    <a:pt x="14" y="70"/>
                  </a:lnTo>
                  <a:lnTo>
                    <a:pt x="20" y="59"/>
                  </a:lnTo>
                  <a:lnTo>
                    <a:pt x="27" y="48"/>
                  </a:lnTo>
                  <a:lnTo>
                    <a:pt x="36" y="38"/>
                  </a:lnTo>
                  <a:lnTo>
                    <a:pt x="45" y="29"/>
                  </a:lnTo>
                  <a:lnTo>
                    <a:pt x="54" y="21"/>
                  </a:lnTo>
                  <a:lnTo>
                    <a:pt x="64" y="15"/>
                  </a:lnTo>
                  <a:lnTo>
                    <a:pt x="75" y="9"/>
                  </a:lnTo>
                  <a:lnTo>
                    <a:pt x="86" y="5"/>
                  </a:lnTo>
                  <a:lnTo>
                    <a:pt x="98" y="2"/>
                  </a:lnTo>
                  <a:lnTo>
                    <a:pt x="111" y="1"/>
                  </a:lnTo>
                  <a:lnTo>
                    <a:pt x="124" y="0"/>
                  </a:lnTo>
                  <a:lnTo>
                    <a:pt x="137" y="1"/>
                  </a:lnTo>
                  <a:lnTo>
                    <a:pt x="150" y="2"/>
                  </a:lnTo>
                  <a:lnTo>
                    <a:pt x="162" y="5"/>
                  </a:lnTo>
                  <a:lnTo>
                    <a:pt x="173" y="9"/>
                  </a:lnTo>
                  <a:lnTo>
                    <a:pt x="184" y="15"/>
                  </a:lnTo>
                  <a:lnTo>
                    <a:pt x="194" y="21"/>
                  </a:lnTo>
                  <a:lnTo>
                    <a:pt x="204" y="29"/>
                  </a:lnTo>
                  <a:lnTo>
                    <a:pt x="213" y="37"/>
                  </a:lnTo>
                  <a:lnTo>
                    <a:pt x="221" y="48"/>
                  </a:lnTo>
                  <a:lnTo>
                    <a:pt x="228" y="58"/>
                  </a:lnTo>
                  <a:lnTo>
                    <a:pt x="234" y="70"/>
                  </a:lnTo>
                  <a:lnTo>
                    <a:pt x="238" y="82"/>
                  </a:lnTo>
                  <a:lnTo>
                    <a:pt x="242" y="95"/>
                  </a:lnTo>
                  <a:lnTo>
                    <a:pt x="245" y="108"/>
                  </a:lnTo>
                  <a:lnTo>
                    <a:pt x="246" y="123"/>
                  </a:lnTo>
                  <a:lnTo>
                    <a:pt x="247" y="13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8" name="Freeform 49">
              <a:extLst>
                <a:ext uri="{FF2B5EF4-FFF2-40B4-BE49-F238E27FC236}">
                  <a16:creationId xmlns:a16="http://schemas.microsoft.com/office/drawing/2014/main" id="{01EF7EAB-2AAD-BEF4-0085-AF3C17C2F4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15588" y="6403975"/>
              <a:ext cx="65088" cy="71438"/>
            </a:xfrm>
            <a:custGeom>
              <a:avLst/>
              <a:gdLst>
                <a:gd name="T0" fmla="*/ 191 w 498"/>
                <a:gd name="T1" fmla="*/ 575 h 580"/>
                <a:gd name="T2" fmla="*/ 126 w 498"/>
                <a:gd name="T3" fmla="*/ 552 h 580"/>
                <a:gd name="T4" fmla="*/ 74 w 498"/>
                <a:gd name="T5" fmla="*/ 511 h 580"/>
                <a:gd name="T6" fmla="*/ 36 w 498"/>
                <a:gd name="T7" fmla="*/ 457 h 580"/>
                <a:gd name="T8" fmla="*/ 11 w 498"/>
                <a:gd name="T9" fmla="*/ 390 h 580"/>
                <a:gd name="T10" fmla="*/ 0 w 498"/>
                <a:gd name="T11" fmla="*/ 312 h 580"/>
                <a:gd name="T12" fmla="*/ 4 w 498"/>
                <a:gd name="T13" fmla="*/ 229 h 580"/>
                <a:gd name="T14" fmla="*/ 22 w 498"/>
                <a:gd name="T15" fmla="*/ 156 h 580"/>
                <a:gd name="T16" fmla="*/ 53 w 498"/>
                <a:gd name="T17" fmla="*/ 94 h 580"/>
                <a:gd name="T18" fmla="*/ 98 w 498"/>
                <a:gd name="T19" fmla="*/ 47 h 580"/>
                <a:gd name="T20" fmla="*/ 157 w 498"/>
                <a:gd name="T21" fmla="*/ 15 h 580"/>
                <a:gd name="T22" fmla="*/ 229 w 498"/>
                <a:gd name="T23" fmla="*/ 1 h 580"/>
                <a:gd name="T24" fmla="*/ 307 w 498"/>
                <a:gd name="T25" fmla="*/ 5 h 580"/>
                <a:gd name="T26" fmla="*/ 372 w 498"/>
                <a:gd name="T27" fmla="*/ 28 h 580"/>
                <a:gd name="T28" fmla="*/ 424 w 498"/>
                <a:gd name="T29" fmla="*/ 69 h 580"/>
                <a:gd name="T30" fmla="*/ 462 w 498"/>
                <a:gd name="T31" fmla="*/ 123 h 580"/>
                <a:gd name="T32" fmla="*/ 487 w 498"/>
                <a:gd name="T33" fmla="*/ 192 h 580"/>
                <a:gd name="T34" fmla="*/ 497 w 498"/>
                <a:gd name="T35" fmla="*/ 269 h 580"/>
                <a:gd name="T36" fmla="*/ 494 w 498"/>
                <a:gd name="T37" fmla="*/ 352 h 580"/>
                <a:gd name="T38" fmla="*/ 476 w 498"/>
                <a:gd name="T39" fmla="*/ 424 h 580"/>
                <a:gd name="T40" fmla="*/ 445 w 498"/>
                <a:gd name="T41" fmla="*/ 486 h 580"/>
                <a:gd name="T42" fmla="*/ 400 w 498"/>
                <a:gd name="T43" fmla="*/ 533 h 580"/>
                <a:gd name="T44" fmla="*/ 341 w 498"/>
                <a:gd name="T45" fmla="*/ 565 h 580"/>
                <a:gd name="T46" fmla="*/ 270 w 498"/>
                <a:gd name="T47" fmla="*/ 579 h 580"/>
                <a:gd name="T48" fmla="*/ 280 w 498"/>
                <a:gd name="T49" fmla="*/ 516 h 580"/>
                <a:gd name="T50" fmla="*/ 330 w 498"/>
                <a:gd name="T51" fmla="*/ 501 h 580"/>
                <a:gd name="T52" fmla="*/ 369 w 498"/>
                <a:gd name="T53" fmla="*/ 471 h 580"/>
                <a:gd name="T54" fmla="*/ 398 w 498"/>
                <a:gd name="T55" fmla="*/ 430 h 580"/>
                <a:gd name="T56" fmla="*/ 416 w 498"/>
                <a:gd name="T57" fmla="*/ 379 h 580"/>
                <a:gd name="T58" fmla="*/ 425 w 498"/>
                <a:gd name="T59" fmla="*/ 321 h 580"/>
                <a:gd name="T60" fmla="*/ 425 w 498"/>
                <a:gd name="T61" fmla="*/ 260 h 580"/>
                <a:gd name="T62" fmla="*/ 416 w 498"/>
                <a:gd name="T63" fmla="*/ 202 h 580"/>
                <a:gd name="T64" fmla="*/ 398 w 498"/>
                <a:gd name="T65" fmla="*/ 150 h 580"/>
                <a:gd name="T66" fmla="*/ 369 w 498"/>
                <a:gd name="T67" fmla="*/ 109 h 580"/>
                <a:gd name="T68" fmla="*/ 330 w 498"/>
                <a:gd name="T69" fmla="*/ 79 h 580"/>
                <a:gd name="T70" fmla="*/ 280 w 498"/>
                <a:gd name="T71" fmla="*/ 64 h 580"/>
                <a:gd name="T72" fmla="*/ 219 w 498"/>
                <a:gd name="T73" fmla="*/ 64 h 580"/>
                <a:gd name="T74" fmla="*/ 168 w 498"/>
                <a:gd name="T75" fmla="*/ 79 h 580"/>
                <a:gd name="T76" fmla="*/ 129 w 498"/>
                <a:gd name="T77" fmla="*/ 109 h 580"/>
                <a:gd name="T78" fmla="*/ 101 w 498"/>
                <a:gd name="T79" fmla="*/ 150 h 580"/>
                <a:gd name="T80" fmla="*/ 82 w 498"/>
                <a:gd name="T81" fmla="*/ 202 h 580"/>
                <a:gd name="T82" fmla="*/ 74 w 498"/>
                <a:gd name="T83" fmla="*/ 260 h 580"/>
                <a:gd name="T84" fmla="*/ 74 w 498"/>
                <a:gd name="T85" fmla="*/ 321 h 580"/>
                <a:gd name="T86" fmla="*/ 82 w 498"/>
                <a:gd name="T87" fmla="*/ 379 h 580"/>
                <a:gd name="T88" fmla="*/ 101 w 498"/>
                <a:gd name="T89" fmla="*/ 430 h 580"/>
                <a:gd name="T90" fmla="*/ 129 w 498"/>
                <a:gd name="T91" fmla="*/ 471 h 580"/>
                <a:gd name="T92" fmla="*/ 168 w 498"/>
                <a:gd name="T93" fmla="*/ 501 h 580"/>
                <a:gd name="T94" fmla="*/ 219 w 498"/>
                <a:gd name="T95" fmla="*/ 51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8" h="580">
                  <a:moveTo>
                    <a:pt x="250" y="580"/>
                  </a:moveTo>
                  <a:lnTo>
                    <a:pt x="229" y="579"/>
                  </a:lnTo>
                  <a:lnTo>
                    <a:pt x="209" y="578"/>
                  </a:lnTo>
                  <a:lnTo>
                    <a:pt x="191" y="575"/>
                  </a:lnTo>
                  <a:lnTo>
                    <a:pt x="174" y="570"/>
                  </a:lnTo>
                  <a:lnTo>
                    <a:pt x="157" y="565"/>
                  </a:lnTo>
                  <a:lnTo>
                    <a:pt x="141" y="559"/>
                  </a:lnTo>
                  <a:lnTo>
                    <a:pt x="126" y="552"/>
                  </a:lnTo>
                  <a:lnTo>
                    <a:pt x="112" y="543"/>
                  </a:lnTo>
                  <a:lnTo>
                    <a:pt x="98" y="533"/>
                  </a:lnTo>
                  <a:lnTo>
                    <a:pt x="86" y="523"/>
                  </a:lnTo>
                  <a:lnTo>
                    <a:pt x="74" y="511"/>
                  </a:lnTo>
                  <a:lnTo>
                    <a:pt x="63" y="499"/>
                  </a:lnTo>
                  <a:lnTo>
                    <a:pt x="53" y="486"/>
                  </a:lnTo>
                  <a:lnTo>
                    <a:pt x="44" y="472"/>
                  </a:lnTo>
                  <a:lnTo>
                    <a:pt x="36" y="457"/>
                  </a:lnTo>
                  <a:lnTo>
                    <a:pt x="28" y="441"/>
                  </a:lnTo>
                  <a:lnTo>
                    <a:pt x="22" y="424"/>
                  </a:lnTo>
                  <a:lnTo>
                    <a:pt x="16" y="407"/>
                  </a:lnTo>
                  <a:lnTo>
                    <a:pt x="11" y="390"/>
                  </a:lnTo>
                  <a:lnTo>
                    <a:pt x="7" y="371"/>
                  </a:lnTo>
                  <a:lnTo>
                    <a:pt x="4" y="352"/>
                  </a:lnTo>
                  <a:lnTo>
                    <a:pt x="2" y="332"/>
                  </a:lnTo>
                  <a:lnTo>
                    <a:pt x="0" y="312"/>
                  </a:lnTo>
                  <a:lnTo>
                    <a:pt x="0" y="290"/>
                  </a:lnTo>
                  <a:lnTo>
                    <a:pt x="0" y="269"/>
                  </a:lnTo>
                  <a:lnTo>
                    <a:pt x="2" y="249"/>
                  </a:lnTo>
                  <a:lnTo>
                    <a:pt x="4" y="229"/>
                  </a:lnTo>
                  <a:lnTo>
                    <a:pt x="7" y="210"/>
                  </a:lnTo>
                  <a:lnTo>
                    <a:pt x="11" y="192"/>
                  </a:lnTo>
                  <a:lnTo>
                    <a:pt x="16" y="173"/>
                  </a:lnTo>
                  <a:lnTo>
                    <a:pt x="22" y="156"/>
                  </a:lnTo>
                  <a:lnTo>
                    <a:pt x="28" y="140"/>
                  </a:lnTo>
                  <a:lnTo>
                    <a:pt x="36" y="123"/>
                  </a:lnTo>
                  <a:lnTo>
                    <a:pt x="44" y="108"/>
                  </a:lnTo>
                  <a:lnTo>
                    <a:pt x="53" y="94"/>
                  </a:lnTo>
                  <a:lnTo>
                    <a:pt x="63" y="81"/>
                  </a:lnTo>
                  <a:lnTo>
                    <a:pt x="74" y="69"/>
                  </a:lnTo>
                  <a:lnTo>
                    <a:pt x="86" y="57"/>
                  </a:lnTo>
                  <a:lnTo>
                    <a:pt x="98" y="47"/>
                  </a:lnTo>
                  <a:lnTo>
                    <a:pt x="112" y="37"/>
                  </a:lnTo>
                  <a:lnTo>
                    <a:pt x="126" y="28"/>
                  </a:lnTo>
                  <a:lnTo>
                    <a:pt x="141" y="21"/>
                  </a:lnTo>
                  <a:lnTo>
                    <a:pt x="157" y="15"/>
                  </a:lnTo>
                  <a:lnTo>
                    <a:pt x="174" y="10"/>
                  </a:lnTo>
                  <a:lnTo>
                    <a:pt x="191" y="5"/>
                  </a:lnTo>
                  <a:lnTo>
                    <a:pt x="209" y="2"/>
                  </a:lnTo>
                  <a:lnTo>
                    <a:pt x="229" y="1"/>
                  </a:lnTo>
                  <a:lnTo>
                    <a:pt x="250" y="0"/>
                  </a:lnTo>
                  <a:lnTo>
                    <a:pt x="270" y="1"/>
                  </a:lnTo>
                  <a:lnTo>
                    <a:pt x="289" y="2"/>
                  </a:lnTo>
                  <a:lnTo>
                    <a:pt x="307" y="5"/>
                  </a:lnTo>
                  <a:lnTo>
                    <a:pt x="325" y="10"/>
                  </a:lnTo>
                  <a:lnTo>
                    <a:pt x="341" y="15"/>
                  </a:lnTo>
                  <a:lnTo>
                    <a:pt x="357" y="21"/>
                  </a:lnTo>
                  <a:lnTo>
                    <a:pt x="372" y="28"/>
                  </a:lnTo>
                  <a:lnTo>
                    <a:pt x="386" y="37"/>
                  </a:lnTo>
                  <a:lnTo>
                    <a:pt x="400" y="47"/>
                  </a:lnTo>
                  <a:lnTo>
                    <a:pt x="412" y="57"/>
                  </a:lnTo>
                  <a:lnTo>
                    <a:pt x="424" y="69"/>
                  </a:lnTo>
                  <a:lnTo>
                    <a:pt x="435" y="81"/>
                  </a:lnTo>
                  <a:lnTo>
                    <a:pt x="445" y="94"/>
                  </a:lnTo>
                  <a:lnTo>
                    <a:pt x="454" y="108"/>
                  </a:lnTo>
                  <a:lnTo>
                    <a:pt x="462" y="123"/>
                  </a:lnTo>
                  <a:lnTo>
                    <a:pt x="470" y="140"/>
                  </a:lnTo>
                  <a:lnTo>
                    <a:pt x="476" y="156"/>
                  </a:lnTo>
                  <a:lnTo>
                    <a:pt x="482" y="173"/>
                  </a:lnTo>
                  <a:lnTo>
                    <a:pt x="487" y="192"/>
                  </a:lnTo>
                  <a:lnTo>
                    <a:pt x="491" y="210"/>
                  </a:lnTo>
                  <a:lnTo>
                    <a:pt x="494" y="229"/>
                  </a:lnTo>
                  <a:lnTo>
                    <a:pt x="496" y="249"/>
                  </a:lnTo>
                  <a:lnTo>
                    <a:pt x="497" y="269"/>
                  </a:lnTo>
                  <a:lnTo>
                    <a:pt x="498" y="290"/>
                  </a:lnTo>
                  <a:lnTo>
                    <a:pt x="497" y="312"/>
                  </a:lnTo>
                  <a:lnTo>
                    <a:pt x="496" y="332"/>
                  </a:lnTo>
                  <a:lnTo>
                    <a:pt x="494" y="352"/>
                  </a:lnTo>
                  <a:lnTo>
                    <a:pt x="491" y="371"/>
                  </a:lnTo>
                  <a:lnTo>
                    <a:pt x="487" y="390"/>
                  </a:lnTo>
                  <a:lnTo>
                    <a:pt x="482" y="407"/>
                  </a:lnTo>
                  <a:lnTo>
                    <a:pt x="476" y="424"/>
                  </a:lnTo>
                  <a:lnTo>
                    <a:pt x="470" y="441"/>
                  </a:lnTo>
                  <a:lnTo>
                    <a:pt x="462" y="457"/>
                  </a:lnTo>
                  <a:lnTo>
                    <a:pt x="454" y="472"/>
                  </a:lnTo>
                  <a:lnTo>
                    <a:pt x="445" y="486"/>
                  </a:lnTo>
                  <a:lnTo>
                    <a:pt x="435" y="499"/>
                  </a:lnTo>
                  <a:lnTo>
                    <a:pt x="424" y="511"/>
                  </a:lnTo>
                  <a:lnTo>
                    <a:pt x="412" y="523"/>
                  </a:lnTo>
                  <a:lnTo>
                    <a:pt x="400" y="533"/>
                  </a:lnTo>
                  <a:lnTo>
                    <a:pt x="386" y="543"/>
                  </a:lnTo>
                  <a:lnTo>
                    <a:pt x="372" y="552"/>
                  </a:lnTo>
                  <a:lnTo>
                    <a:pt x="357" y="559"/>
                  </a:lnTo>
                  <a:lnTo>
                    <a:pt x="341" y="565"/>
                  </a:lnTo>
                  <a:lnTo>
                    <a:pt x="325" y="570"/>
                  </a:lnTo>
                  <a:lnTo>
                    <a:pt x="307" y="575"/>
                  </a:lnTo>
                  <a:lnTo>
                    <a:pt x="289" y="578"/>
                  </a:lnTo>
                  <a:lnTo>
                    <a:pt x="270" y="579"/>
                  </a:lnTo>
                  <a:lnTo>
                    <a:pt x="250" y="580"/>
                  </a:lnTo>
                  <a:close/>
                  <a:moveTo>
                    <a:pt x="250" y="518"/>
                  </a:moveTo>
                  <a:lnTo>
                    <a:pt x="265" y="517"/>
                  </a:lnTo>
                  <a:lnTo>
                    <a:pt x="280" y="516"/>
                  </a:lnTo>
                  <a:lnTo>
                    <a:pt x="293" y="514"/>
                  </a:lnTo>
                  <a:lnTo>
                    <a:pt x="307" y="511"/>
                  </a:lnTo>
                  <a:lnTo>
                    <a:pt x="319" y="506"/>
                  </a:lnTo>
                  <a:lnTo>
                    <a:pt x="330" y="501"/>
                  </a:lnTo>
                  <a:lnTo>
                    <a:pt x="341" y="494"/>
                  </a:lnTo>
                  <a:lnTo>
                    <a:pt x="351" y="488"/>
                  </a:lnTo>
                  <a:lnTo>
                    <a:pt x="361" y="479"/>
                  </a:lnTo>
                  <a:lnTo>
                    <a:pt x="369" y="471"/>
                  </a:lnTo>
                  <a:lnTo>
                    <a:pt x="377" y="462"/>
                  </a:lnTo>
                  <a:lnTo>
                    <a:pt x="385" y="451"/>
                  </a:lnTo>
                  <a:lnTo>
                    <a:pt x="392" y="441"/>
                  </a:lnTo>
                  <a:lnTo>
                    <a:pt x="398" y="430"/>
                  </a:lnTo>
                  <a:lnTo>
                    <a:pt x="403" y="418"/>
                  </a:lnTo>
                  <a:lnTo>
                    <a:pt x="408" y="406"/>
                  </a:lnTo>
                  <a:lnTo>
                    <a:pt x="412" y="392"/>
                  </a:lnTo>
                  <a:lnTo>
                    <a:pt x="416" y="379"/>
                  </a:lnTo>
                  <a:lnTo>
                    <a:pt x="419" y="365"/>
                  </a:lnTo>
                  <a:lnTo>
                    <a:pt x="422" y="351"/>
                  </a:lnTo>
                  <a:lnTo>
                    <a:pt x="423" y="337"/>
                  </a:lnTo>
                  <a:lnTo>
                    <a:pt x="425" y="321"/>
                  </a:lnTo>
                  <a:lnTo>
                    <a:pt x="426" y="306"/>
                  </a:lnTo>
                  <a:lnTo>
                    <a:pt x="426" y="290"/>
                  </a:lnTo>
                  <a:lnTo>
                    <a:pt x="426" y="275"/>
                  </a:lnTo>
                  <a:lnTo>
                    <a:pt x="425" y="260"/>
                  </a:lnTo>
                  <a:lnTo>
                    <a:pt x="423" y="245"/>
                  </a:lnTo>
                  <a:lnTo>
                    <a:pt x="422" y="230"/>
                  </a:lnTo>
                  <a:lnTo>
                    <a:pt x="419" y="215"/>
                  </a:lnTo>
                  <a:lnTo>
                    <a:pt x="416" y="202"/>
                  </a:lnTo>
                  <a:lnTo>
                    <a:pt x="412" y="188"/>
                  </a:lnTo>
                  <a:lnTo>
                    <a:pt x="408" y="175"/>
                  </a:lnTo>
                  <a:lnTo>
                    <a:pt x="403" y="162"/>
                  </a:lnTo>
                  <a:lnTo>
                    <a:pt x="398" y="150"/>
                  </a:lnTo>
                  <a:lnTo>
                    <a:pt x="392" y="140"/>
                  </a:lnTo>
                  <a:lnTo>
                    <a:pt x="385" y="129"/>
                  </a:lnTo>
                  <a:lnTo>
                    <a:pt x="377" y="119"/>
                  </a:lnTo>
                  <a:lnTo>
                    <a:pt x="369" y="109"/>
                  </a:lnTo>
                  <a:lnTo>
                    <a:pt x="361" y="101"/>
                  </a:lnTo>
                  <a:lnTo>
                    <a:pt x="351" y="93"/>
                  </a:lnTo>
                  <a:lnTo>
                    <a:pt x="341" y="86"/>
                  </a:lnTo>
                  <a:lnTo>
                    <a:pt x="330" y="79"/>
                  </a:lnTo>
                  <a:lnTo>
                    <a:pt x="319" y="74"/>
                  </a:lnTo>
                  <a:lnTo>
                    <a:pt x="307" y="69"/>
                  </a:lnTo>
                  <a:lnTo>
                    <a:pt x="293" y="66"/>
                  </a:lnTo>
                  <a:lnTo>
                    <a:pt x="280" y="64"/>
                  </a:lnTo>
                  <a:lnTo>
                    <a:pt x="265" y="63"/>
                  </a:lnTo>
                  <a:lnTo>
                    <a:pt x="250" y="62"/>
                  </a:lnTo>
                  <a:lnTo>
                    <a:pt x="233" y="63"/>
                  </a:lnTo>
                  <a:lnTo>
                    <a:pt x="219" y="64"/>
                  </a:lnTo>
                  <a:lnTo>
                    <a:pt x="205" y="66"/>
                  </a:lnTo>
                  <a:lnTo>
                    <a:pt x="192" y="69"/>
                  </a:lnTo>
                  <a:lnTo>
                    <a:pt x="180" y="74"/>
                  </a:lnTo>
                  <a:lnTo>
                    <a:pt x="168" y="79"/>
                  </a:lnTo>
                  <a:lnTo>
                    <a:pt x="157" y="86"/>
                  </a:lnTo>
                  <a:lnTo>
                    <a:pt x="147" y="93"/>
                  </a:lnTo>
                  <a:lnTo>
                    <a:pt x="138" y="101"/>
                  </a:lnTo>
                  <a:lnTo>
                    <a:pt x="129" y="109"/>
                  </a:lnTo>
                  <a:lnTo>
                    <a:pt x="121" y="119"/>
                  </a:lnTo>
                  <a:lnTo>
                    <a:pt x="113" y="129"/>
                  </a:lnTo>
                  <a:lnTo>
                    <a:pt x="107" y="140"/>
                  </a:lnTo>
                  <a:lnTo>
                    <a:pt x="101" y="150"/>
                  </a:lnTo>
                  <a:lnTo>
                    <a:pt x="95" y="162"/>
                  </a:lnTo>
                  <a:lnTo>
                    <a:pt x="90" y="175"/>
                  </a:lnTo>
                  <a:lnTo>
                    <a:pt x="86" y="188"/>
                  </a:lnTo>
                  <a:lnTo>
                    <a:pt x="82" y="202"/>
                  </a:lnTo>
                  <a:lnTo>
                    <a:pt x="79" y="215"/>
                  </a:lnTo>
                  <a:lnTo>
                    <a:pt x="77" y="230"/>
                  </a:lnTo>
                  <a:lnTo>
                    <a:pt x="75" y="245"/>
                  </a:lnTo>
                  <a:lnTo>
                    <a:pt x="74" y="260"/>
                  </a:lnTo>
                  <a:lnTo>
                    <a:pt x="73" y="275"/>
                  </a:lnTo>
                  <a:lnTo>
                    <a:pt x="72" y="290"/>
                  </a:lnTo>
                  <a:lnTo>
                    <a:pt x="73" y="306"/>
                  </a:lnTo>
                  <a:lnTo>
                    <a:pt x="74" y="321"/>
                  </a:lnTo>
                  <a:lnTo>
                    <a:pt x="75" y="337"/>
                  </a:lnTo>
                  <a:lnTo>
                    <a:pt x="77" y="351"/>
                  </a:lnTo>
                  <a:lnTo>
                    <a:pt x="79" y="365"/>
                  </a:lnTo>
                  <a:lnTo>
                    <a:pt x="82" y="379"/>
                  </a:lnTo>
                  <a:lnTo>
                    <a:pt x="86" y="392"/>
                  </a:lnTo>
                  <a:lnTo>
                    <a:pt x="90" y="406"/>
                  </a:lnTo>
                  <a:lnTo>
                    <a:pt x="95" y="418"/>
                  </a:lnTo>
                  <a:lnTo>
                    <a:pt x="101" y="430"/>
                  </a:lnTo>
                  <a:lnTo>
                    <a:pt x="107" y="441"/>
                  </a:lnTo>
                  <a:lnTo>
                    <a:pt x="113" y="451"/>
                  </a:lnTo>
                  <a:lnTo>
                    <a:pt x="121" y="462"/>
                  </a:lnTo>
                  <a:lnTo>
                    <a:pt x="129" y="471"/>
                  </a:lnTo>
                  <a:lnTo>
                    <a:pt x="138" y="479"/>
                  </a:lnTo>
                  <a:lnTo>
                    <a:pt x="147" y="488"/>
                  </a:lnTo>
                  <a:lnTo>
                    <a:pt x="157" y="494"/>
                  </a:lnTo>
                  <a:lnTo>
                    <a:pt x="168" y="501"/>
                  </a:lnTo>
                  <a:lnTo>
                    <a:pt x="180" y="506"/>
                  </a:lnTo>
                  <a:lnTo>
                    <a:pt x="192" y="511"/>
                  </a:lnTo>
                  <a:lnTo>
                    <a:pt x="205" y="514"/>
                  </a:lnTo>
                  <a:lnTo>
                    <a:pt x="219" y="516"/>
                  </a:lnTo>
                  <a:lnTo>
                    <a:pt x="233" y="517"/>
                  </a:lnTo>
                  <a:lnTo>
                    <a:pt x="250" y="518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9" name="Freeform 50">
              <a:extLst>
                <a:ext uri="{FF2B5EF4-FFF2-40B4-BE49-F238E27FC236}">
                  <a16:creationId xmlns:a16="http://schemas.microsoft.com/office/drawing/2014/main" id="{94E183D6-AC6C-F715-F0C1-0B5E6A6DC3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94963" y="6421438"/>
              <a:ext cx="44450" cy="71438"/>
            </a:xfrm>
            <a:custGeom>
              <a:avLst/>
              <a:gdLst>
                <a:gd name="T0" fmla="*/ 62 w 342"/>
                <a:gd name="T1" fmla="*/ 7 h 583"/>
                <a:gd name="T2" fmla="*/ 75 w 342"/>
                <a:gd name="T3" fmla="*/ 58 h 583"/>
                <a:gd name="T4" fmla="*/ 94 w 342"/>
                <a:gd name="T5" fmla="*/ 37 h 583"/>
                <a:gd name="T6" fmla="*/ 117 w 342"/>
                <a:gd name="T7" fmla="*/ 20 h 583"/>
                <a:gd name="T8" fmla="*/ 142 w 342"/>
                <a:gd name="T9" fmla="*/ 7 h 583"/>
                <a:gd name="T10" fmla="*/ 170 w 342"/>
                <a:gd name="T11" fmla="*/ 1 h 583"/>
                <a:gd name="T12" fmla="*/ 202 w 342"/>
                <a:gd name="T13" fmla="*/ 0 h 583"/>
                <a:gd name="T14" fmla="*/ 234 w 342"/>
                <a:gd name="T15" fmla="*/ 5 h 583"/>
                <a:gd name="T16" fmla="*/ 262 w 342"/>
                <a:gd name="T17" fmla="*/ 18 h 583"/>
                <a:gd name="T18" fmla="*/ 287 w 342"/>
                <a:gd name="T19" fmla="*/ 37 h 583"/>
                <a:gd name="T20" fmla="*/ 307 w 342"/>
                <a:gd name="T21" fmla="*/ 65 h 583"/>
                <a:gd name="T22" fmla="*/ 323 w 342"/>
                <a:gd name="T23" fmla="*/ 98 h 583"/>
                <a:gd name="T24" fmla="*/ 334 w 342"/>
                <a:gd name="T25" fmla="*/ 138 h 583"/>
                <a:gd name="T26" fmla="*/ 340 w 342"/>
                <a:gd name="T27" fmla="*/ 185 h 583"/>
                <a:gd name="T28" fmla="*/ 341 w 342"/>
                <a:gd name="T29" fmla="*/ 237 h 583"/>
                <a:gd name="T30" fmla="*/ 337 w 342"/>
                <a:gd name="T31" fmla="*/ 285 h 583"/>
                <a:gd name="T32" fmla="*/ 326 w 342"/>
                <a:gd name="T33" fmla="*/ 327 h 583"/>
                <a:gd name="T34" fmla="*/ 311 w 342"/>
                <a:gd name="T35" fmla="*/ 363 h 583"/>
                <a:gd name="T36" fmla="*/ 291 w 342"/>
                <a:gd name="T37" fmla="*/ 392 h 583"/>
                <a:gd name="T38" fmla="*/ 267 w 342"/>
                <a:gd name="T39" fmla="*/ 415 h 583"/>
                <a:gd name="T40" fmla="*/ 238 w 342"/>
                <a:gd name="T41" fmla="*/ 430 h 583"/>
                <a:gd name="T42" fmla="*/ 206 w 342"/>
                <a:gd name="T43" fmla="*/ 438 h 583"/>
                <a:gd name="T44" fmla="*/ 173 w 342"/>
                <a:gd name="T45" fmla="*/ 440 h 583"/>
                <a:gd name="T46" fmla="*/ 145 w 342"/>
                <a:gd name="T47" fmla="*/ 436 h 583"/>
                <a:gd name="T48" fmla="*/ 120 w 342"/>
                <a:gd name="T49" fmla="*/ 426 h 583"/>
                <a:gd name="T50" fmla="*/ 98 w 342"/>
                <a:gd name="T51" fmla="*/ 413 h 583"/>
                <a:gd name="T52" fmla="*/ 79 w 342"/>
                <a:gd name="T53" fmla="*/ 396 h 583"/>
                <a:gd name="T54" fmla="*/ 64 w 342"/>
                <a:gd name="T55" fmla="*/ 375 h 583"/>
                <a:gd name="T56" fmla="*/ 171 w 342"/>
                <a:gd name="T57" fmla="*/ 383 h 583"/>
                <a:gd name="T58" fmla="*/ 206 w 342"/>
                <a:gd name="T59" fmla="*/ 376 h 583"/>
                <a:gd name="T60" fmla="*/ 234 w 342"/>
                <a:gd name="T61" fmla="*/ 359 h 583"/>
                <a:gd name="T62" fmla="*/ 255 w 342"/>
                <a:gd name="T63" fmla="*/ 329 h 583"/>
                <a:gd name="T64" fmla="*/ 268 w 342"/>
                <a:gd name="T65" fmla="*/ 288 h 583"/>
                <a:gd name="T66" fmla="*/ 274 w 342"/>
                <a:gd name="T67" fmla="*/ 239 h 583"/>
                <a:gd name="T68" fmla="*/ 273 w 342"/>
                <a:gd name="T69" fmla="*/ 182 h 583"/>
                <a:gd name="T70" fmla="*/ 265 w 342"/>
                <a:gd name="T71" fmla="*/ 135 h 583"/>
                <a:gd name="T72" fmla="*/ 250 w 342"/>
                <a:gd name="T73" fmla="*/ 98 h 583"/>
                <a:gd name="T74" fmla="*/ 229 w 342"/>
                <a:gd name="T75" fmla="*/ 72 h 583"/>
                <a:gd name="T76" fmla="*/ 201 w 342"/>
                <a:gd name="T77" fmla="*/ 59 h 583"/>
                <a:gd name="T78" fmla="*/ 169 w 342"/>
                <a:gd name="T79" fmla="*/ 57 h 583"/>
                <a:gd name="T80" fmla="*/ 141 w 342"/>
                <a:gd name="T81" fmla="*/ 62 h 583"/>
                <a:gd name="T82" fmla="*/ 116 w 342"/>
                <a:gd name="T83" fmla="*/ 75 h 583"/>
                <a:gd name="T84" fmla="*/ 83 w 342"/>
                <a:gd name="T85" fmla="*/ 109 h 583"/>
                <a:gd name="T86" fmla="*/ 64 w 342"/>
                <a:gd name="T87" fmla="*/ 307 h 583"/>
                <a:gd name="T88" fmla="*/ 94 w 342"/>
                <a:gd name="T89" fmla="*/ 350 h 583"/>
                <a:gd name="T90" fmla="*/ 120 w 342"/>
                <a:gd name="T91" fmla="*/ 371 h 583"/>
                <a:gd name="T92" fmla="*/ 144 w 342"/>
                <a:gd name="T93" fmla="*/ 379 h 583"/>
                <a:gd name="T94" fmla="*/ 171 w 342"/>
                <a:gd name="T95" fmla="*/ 3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583">
                  <a:moveTo>
                    <a:pt x="0" y="583"/>
                  </a:moveTo>
                  <a:lnTo>
                    <a:pt x="0" y="7"/>
                  </a:lnTo>
                  <a:lnTo>
                    <a:pt x="62" y="7"/>
                  </a:lnTo>
                  <a:lnTo>
                    <a:pt x="64" y="73"/>
                  </a:lnTo>
                  <a:lnTo>
                    <a:pt x="70" y="66"/>
                  </a:lnTo>
                  <a:lnTo>
                    <a:pt x="75" y="58"/>
                  </a:lnTo>
                  <a:lnTo>
                    <a:pt x="81" y="50"/>
                  </a:lnTo>
                  <a:lnTo>
                    <a:pt x="88" y="44"/>
                  </a:lnTo>
                  <a:lnTo>
                    <a:pt x="94" y="37"/>
                  </a:lnTo>
                  <a:lnTo>
                    <a:pt x="101" y="31"/>
                  </a:lnTo>
                  <a:lnTo>
                    <a:pt x="109" y="26"/>
                  </a:lnTo>
                  <a:lnTo>
                    <a:pt x="117" y="20"/>
                  </a:lnTo>
                  <a:lnTo>
                    <a:pt x="125" y="15"/>
                  </a:lnTo>
                  <a:lnTo>
                    <a:pt x="133" y="12"/>
                  </a:lnTo>
                  <a:lnTo>
                    <a:pt x="142" y="7"/>
                  </a:lnTo>
                  <a:lnTo>
                    <a:pt x="151" y="5"/>
                  </a:lnTo>
                  <a:lnTo>
                    <a:pt x="161" y="2"/>
                  </a:lnTo>
                  <a:lnTo>
                    <a:pt x="170" y="1"/>
                  </a:lnTo>
                  <a:lnTo>
                    <a:pt x="180" y="0"/>
                  </a:lnTo>
                  <a:lnTo>
                    <a:pt x="191" y="0"/>
                  </a:lnTo>
                  <a:lnTo>
                    <a:pt x="202" y="0"/>
                  </a:lnTo>
                  <a:lnTo>
                    <a:pt x="213" y="1"/>
                  </a:lnTo>
                  <a:lnTo>
                    <a:pt x="224" y="3"/>
                  </a:lnTo>
                  <a:lnTo>
                    <a:pt x="234" y="5"/>
                  </a:lnTo>
                  <a:lnTo>
                    <a:pt x="244" y="9"/>
                  </a:lnTo>
                  <a:lnTo>
                    <a:pt x="253" y="14"/>
                  </a:lnTo>
                  <a:lnTo>
                    <a:pt x="262" y="18"/>
                  </a:lnTo>
                  <a:lnTo>
                    <a:pt x="271" y="25"/>
                  </a:lnTo>
                  <a:lnTo>
                    <a:pt x="279" y="31"/>
                  </a:lnTo>
                  <a:lnTo>
                    <a:pt x="287" y="37"/>
                  </a:lnTo>
                  <a:lnTo>
                    <a:pt x="294" y="46"/>
                  </a:lnTo>
                  <a:lnTo>
                    <a:pt x="301" y="55"/>
                  </a:lnTo>
                  <a:lnTo>
                    <a:pt x="307" y="65"/>
                  </a:lnTo>
                  <a:lnTo>
                    <a:pt x="313" y="74"/>
                  </a:lnTo>
                  <a:lnTo>
                    <a:pt x="318" y="86"/>
                  </a:lnTo>
                  <a:lnTo>
                    <a:pt x="323" y="98"/>
                  </a:lnTo>
                  <a:lnTo>
                    <a:pt x="327" y="110"/>
                  </a:lnTo>
                  <a:lnTo>
                    <a:pt x="331" y="124"/>
                  </a:lnTo>
                  <a:lnTo>
                    <a:pt x="334" y="138"/>
                  </a:lnTo>
                  <a:lnTo>
                    <a:pt x="337" y="152"/>
                  </a:lnTo>
                  <a:lnTo>
                    <a:pt x="339" y="168"/>
                  </a:lnTo>
                  <a:lnTo>
                    <a:pt x="340" y="185"/>
                  </a:lnTo>
                  <a:lnTo>
                    <a:pt x="341" y="202"/>
                  </a:lnTo>
                  <a:lnTo>
                    <a:pt x="342" y="219"/>
                  </a:lnTo>
                  <a:lnTo>
                    <a:pt x="341" y="237"/>
                  </a:lnTo>
                  <a:lnTo>
                    <a:pt x="340" y="254"/>
                  </a:lnTo>
                  <a:lnTo>
                    <a:pt x="339" y="270"/>
                  </a:lnTo>
                  <a:lnTo>
                    <a:pt x="337" y="285"/>
                  </a:lnTo>
                  <a:lnTo>
                    <a:pt x="334" y="300"/>
                  </a:lnTo>
                  <a:lnTo>
                    <a:pt x="330" y="314"/>
                  </a:lnTo>
                  <a:lnTo>
                    <a:pt x="326" y="327"/>
                  </a:lnTo>
                  <a:lnTo>
                    <a:pt x="322" y="340"/>
                  </a:lnTo>
                  <a:lnTo>
                    <a:pt x="317" y="352"/>
                  </a:lnTo>
                  <a:lnTo>
                    <a:pt x="311" y="363"/>
                  </a:lnTo>
                  <a:lnTo>
                    <a:pt x="305" y="374"/>
                  </a:lnTo>
                  <a:lnTo>
                    <a:pt x="298" y="384"/>
                  </a:lnTo>
                  <a:lnTo>
                    <a:pt x="291" y="392"/>
                  </a:lnTo>
                  <a:lnTo>
                    <a:pt x="283" y="401"/>
                  </a:lnTo>
                  <a:lnTo>
                    <a:pt x="275" y="409"/>
                  </a:lnTo>
                  <a:lnTo>
                    <a:pt x="267" y="415"/>
                  </a:lnTo>
                  <a:lnTo>
                    <a:pt x="258" y="420"/>
                  </a:lnTo>
                  <a:lnTo>
                    <a:pt x="248" y="426"/>
                  </a:lnTo>
                  <a:lnTo>
                    <a:pt x="238" y="430"/>
                  </a:lnTo>
                  <a:lnTo>
                    <a:pt x="228" y="433"/>
                  </a:lnTo>
                  <a:lnTo>
                    <a:pt x="217" y="437"/>
                  </a:lnTo>
                  <a:lnTo>
                    <a:pt x="206" y="438"/>
                  </a:lnTo>
                  <a:lnTo>
                    <a:pt x="195" y="439"/>
                  </a:lnTo>
                  <a:lnTo>
                    <a:pt x="183" y="440"/>
                  </a:lnTo>
                  <a:lnTo>
                    <a:pt x="173" y="440"/>
                  </a:lnTo>
                  <a:lnTo>
                    <a:pt x="163" y="439"/>
                  </a:lnTo>
                  <a:lnTo>
                    <a:pt x="154" y="438"/>
                  </a:lnTo>
                  <a:lnTo>
                    <a:pt x="145" y="436"/>
                  </a:lnTo>
                  <a:lnTo>
                    <a:pt x="137" y="433"/>
                  </a:lnTo>
                  <a:lnTo>
                    <a:pt x="128" y="430"/>
                  </a:lnTo>
                  <a:lnTo>
                    <a:pt x="120" y="426"/>
                  </a:lnTo>
                  <a:lnTo>
                    <a:pt x="112" y="423"/>
                  </a:lnTo>
                  <a:lnTo>
                    <a:pt x="105" y="417"/>
                  </a:lnTo>
                  <a:lnTo>
                    <a:pt x="98" y="413"/>
                  </a:lnTo>
                  <a:lnTo>
                    <a:pt x="92" y="407"/>
                  </a:lnTo>
                  <a:lnTo>
                    <a:pt x="85" y="402"/>
                  </a:lnTo>
                  <a:lnTo>
                    <a:pt x="79" y="396"/>
                  </a:lnTo>
                  <a:lnTo>
                    <a:pt x="74" y="389"/>
                  </a:lnTo>
                  <a:lnTo>
                    <a:pt x="69" y="383"/>
                  </a:lnTo>
                  <a:lnTo>
                    <a:pt x="64" y="375"/>
                  </a:lnTo>
                  <a:lnTo>
                    <a:pt x="64" y="583"/>
                  </a:lnTo>
                  <a:lnTo>
                    <a:pt x="0" y="583"/>
                  </a:lnTo>
                  <a:close/>
                  <a:moveTo>
                    <a:pt x="171" y="383"/>
                  </a:moveTo>
                  <a:lnTo>
                    <a:pt x="184" y="382"/>
                  </a:lnTo>
                  <a:lnTo>
                    <a:pt x="195" y="379"/>
                  </a:lnTo>
                  <a:lnTo>
                    <a:pt x="206" y="376"/>
                  </a:lnTo>
                  <a:lnTo>
                    <a:pt x="216" y="372"/>
                  </a:lnTo>
                  <a:lnTo>
                    <a:pt x="225" y="365"/>
                  </a:lnTo>
                  <a:lnTo>
                    <a:pt x="234" y="359"/>
                  </a:lnTo>
                  <a:lnTo>
                    <a:pt x="242" y="350"/>
                  </a:lnTo>
                  <a:lnTo>
                    <a:pt x="249" y="340"/>
                  </a:lnTo>
                  <a:lnTo>
                    <a:pt x="255" y="329"/>
                  </a:lnTo>
                  <a:lnTo>
                    <a:pt x="260" y="317"/>
                  </a:lnTo>
                  <a:lnTo>
                    <a:pt x="265" y="304"/>
                  </a:lnTo>
                  <a:lnTo>
                    <a:pt x="268" y="288"/>
                  </a:lnTo>
                  <a:lnTo>
                    <a:pt x="271" y="273"/>
                  </a:lnTo>
                  <a:lnTo>
                    <a:pt x="273" y="256"/>
                  </a:lnTo>
                  <a:lnTo>
                    <a:pt x="274" y="239"/>
                  </a:lnTo>
                  <a:lnTo>
                    <a:pt x="275" y="219"/>
                  </a:lnTo>
                  <a:lnTo>
                    <a:pt x="274" y="200"/>
                  </a:lnTo>
                  <a:lnTo>
                    <a:pt x="273" y="182"/>
                  </a:lnTo>
                  <a:lnTo>
                    <a:pt x="271" y="165"/>
                  </a:lnTo>
                  <a:lnTo>
                    <a:pt x="269" y="149"/>
                  </a:lnTo>
                  <a:lnTo>
                    <a:pt x="265" y="135"/>
                  </a:lnTo>
                  <a:lnTo>
                    <a:pt x="261" y="122"/>
                  </a:lnTo>
                  <a:lnTo>
                    <a:pt x="256" y="109"/>
                  </a:lnTo>
                  <a:lnTo>
                    <a:pt x="250" y="98"/>
                  </a:lnTo>
                  <a:lnTo>
                    <a:pt x="244" y="88"/>
                  </a:lnTo>
                  <a:lnTo>
                    <a:pt x="237" y="80"/>
                  </a:lnTo>
                  <a:lnTo>
                    <a:pt x="229" y="72"/>
                  </a:lnTo>
                  <a:lnTo>
                    <a:pt x="220" y="67"/>
                  </a:lnTo>
                  <a:lnTo>
                    <a:pt x="211" y="62"/>
                  </a:lnTo>
                  <a:lnTo>
                    <a:pt x="201" y="59"/>
                  </a:lnTo>
                  <a:lnTo>
                    <a:pt x="190" y="57"/>
                  </a:lnTo>
                  <a:lnTo>
                    <a:pt x="179" y="56"/>
                  </a:lnTo>
                  <a:lnTo>
                    <a:pt x="169" y="57"/>
                  </a:lnTo>
                  <a:lnTo>
                    <a:pt x="159" y="58"/>
                  </a:lnTo>
                  <a:lnTo>
                    <a:pt x="149" y="59"/>
                  </a:lnTo>
                  <a:lnTo>
                    <a:pt x="141" y="62"/>
                  </a:lnTo>
                  <a:lnTo>
                    <a:pt x="132" y="66"/>
                  </a:lnTo>
                  <a:lnTo>
                    <a:pt x="124" y="70"/>
                  </a:lnTo>
                  <a:lnTo>
                    <a:pt x="116" y="75"/>
                  </a:lnTo>
                  <a:lnTo>
                    <a:pt x="109" y="81"/>
                  </a:lnTo>
                  <a:lnTo>
                    <a:pt x="95" y="95"/>
                  </a:lnTo>
                  <a:lnTo>
                    <a:pt x="83" y="109"/>
                  </a:lnTo>
                  <a:lnTo>
                    <a:pt x="73" y="124"/>
                  </a:lnTo>
                  <a:lnTo>
                    <a:pt x="64" y="140"/>
                  </a:lnTo>
                  <a:lnTo>
                    <a:pt x="64" y="307"/>
                  </a:lnTo>
                  <a:lnTo>
                    <a:pt x="73" y="323"/>
                  </a:lnTo>
                  <a:lnTo>
                    <a:pt x="83" y="337"/>
                  </a:lnTo>
                  <a:lnTo>
                    <a:pt x="94" y="350"/>
                  </a:lnTo>
                  <a:lnTo>
                    <a:pt x="106" y="361"/>
                  </a:lnTo>
                  <a:lnTo>
                    <a:pt x="113" y="366"/>
                  </a:lnTo>
                  <a:lnTo>
                    <a:pt x="120" y="371"/>
                  </a:lnTo>
                  <a:lnTo>
                    <a:pt x="128" y="374"/>
                  </a:lnTo>
                  <a:lnTo>
                    <a:pt x="136" y="377"/>
                  </a:lnTo>
                  <a:lnTo>
                    <a:pt x="144" y="379"/>
                  </a:lnTo>
                  <a:lnTo>
                    <a:pt x="153" y="382"/>
                  </a:lnTo>
                  <a:lnTo>
                    <a:pt x="162" y="382"/>
                  </a:lnTo>
                  <a:lnTo>
                    <a:pt x="171" y="38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0" name="Freeform 51">
              <a:extLst>
                <a:ext uri="{FF2B5EF4-FFF2-40B4-BE49-F238E27FC236}">
                  <a16:creationId xmlns:a16="http://schemas.microsoft.com/office/drawing/2014/main" id="{05E6E4B4-E39A-BE1B-EE80-1D0F194935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550526" y="6421438"/>
              <a:ext cx="47625" cy="53975"/>
            </a:xfrm>
            <a:custGeom>
              <a:avLst/>
              <a:gdLst>
                <a:gd name="T0" fmla="*/ 149 w 355"/>
                <a:gd name="T1" fmla="*/ 438 h 440"/>
                <a:gd name="T2" fmla="*/ 112 w 355"/>
                <a:gd name="T3" fmla="*/ 429 h 440"/>
                <a:gd name="T4" fmla="*/ 81 w 355"/>
                <a:gd name="T5" fmla="*/ 413 h 440"/>
                <a:gd name="T6" fmla="*/ 54 w 355"/>
                <a:gd name="T7" fmla="*/ 390 h 440"/>
                <a:gd name="T8" fmla="*/ 32 w 355"/>
                <a:gd name="T9" fmla="*/ 361 h 440"/>
                <a:gd name="T10" fmla="*/ 15 w 355"/>
                <a:gd name="T11" fmla="*/ 325 h 440"/>
                <a:gd name="T12" fmla="*/ 5 w 355"/>
                <a:gd name="T13" fmla="*/ 284 h 440"/>
                <a:gd name="T14" fmla="*/ 0 w 355"/>
                <a:gd name="T15" fmla="*/ 238 h 440"/>
                <a:gd name="T16" fmla="*/ 1 w 355"/>
                <a:gd name="T17" fmla="*/ 188 h 440"/>
                <a:gd name="T18" fmla="*/ 8 w 355"/>
                <a:gd name="T19" fmla="*/ 142 h 440"/>
                <a:gd name="T20" fmla="*/ 20 w 355"/>
                <a:gd name="T21" fmla="*/ 102 h 440"/>
                <a:gd name="T22" fmla="*/ 39 w 355"/>
                <a:gd name="T23" fmla="*/ 68 h 440"/>
                <a:gd name="T24" fmla="*/ 62 w 355"/>
                <a:gd name="T25" fmla="*/ 41 h 440"/>
                <a:gd name="T26" fmla="*/ 91 w 355"/>
                <a:gd name="T27" fmla="*/ 20 h 440"/>
                <a:gd name="T28" fmla="*/ 124 w 355"/>
                <a:gd name="T29" fmla="*/ 6 h 440"/>
                <a:gd name="T30" fmla="*/ 162 w 355"/>
                <a:gd name="T31" fmla="*/ 0 h 440"/>
                <a:gd name="T32" fmla="*/ 203 w 355"/>
                <a:gd name="T33" fmla="*/ 1 h 440"/>
                <a:gd name="T34" fmla="*/ 240 w 355"/>
                <a:gd name="T35" fmla="*/ 9 h 440"/>
                <a:gd name="T36" fmla="*/ 272 w 355"/>
                <a:gd name="T37" fmla="*/ 26 h 440"/>
                <a:gd name="T38" fmla="*/ 300 w 355"/>
                <a:gd name="T39" fmla="*/ 49 h 440"/>
                <a:gd name="T40" fmla="*/ 322 w 355"/>
                <a:gd name="T41" fmla="*/ 79 h 440"/>
                <a:gd name="T42" fmla="*/ 339 w 355"/>
                <a:gd name="T43" fmla="*/ 115 h 440"/>
                <a:gd name="T44" fmla="*/ 350 w 355"/>
                <a:gd name="T45" fmla="*/ 156 h 440"/>
                <a:gd name="T46" fmla="*/ 355 w 355"/>
                <a:gd name="T47" fmla="*/ 204 h 440"/>
                <a:gd name="T48" fmla="*/ 354 w 355"/>
                <a:gd name="T49" fmla="*/ 254 h 440"/>
                <a:gd name="T50" fmla="*/ 347 w 355"/>
                <a:gd name="T51" fmla="*/ 298 h 440"/>
                <a:gd name="T52" fmla="*/ 334 w 355"/>
                <a:gd name="T53" fmla="*/ 338 h 440"/>
                <a:gd name="T54" fmla="*/ 315 w 355"/>
                <a:gd name="T55" fmla="*/ 372 h 440"/>
                <a:gd name="T56" fmla="*/ 291 w 355"/>
                <a:gd name="T57" fmla="*/ 399 h 440"/>
                <a:gd name="T58" fmla="*/ 262 w 355"/>
                <a:gd name="T59" fmla="*/ 419 h 440"/>
                <a:gd name="T60" fmla="*/ 228 w 355"/>
                <a:gd name="T61" fmla="*/ 433 h 440"/>
                <a:gd name="T62" fmla="*/ 189 w 355"/>
                <a:gd name="T63" fmla="*/ 439 h 440"/>
                <a:gd name="T64" fmla="*/ 186 w 355"/>
                <a:gd name="T65" fmla="*/ 384 h 440"/>
                <a:gd name="T66" fmla="*/ 213 w 355"/>
                <a:gd name="T67" fmla="*/ 378 h 440"/>
                <a:gd name="T68" fmla="*/ 236 w 355"/>
                <a:gd name="T69" fmla="*/ 367 h 440"/>
                <a:gd name="T70" fmla="*/ 254 w 355"/>
                <a:gd name="T71" fmla="*/ 351 h 440"/>
                <a:gd name="T72" fmla="*/ 268 w 355"/>
                <a:gd name="T73" fmla="*/ 331 h 440"/>
                <a:gd name="T74" fmla="*/ 278 w 355"/>
                <a:gd name="T75" fmla="*/ 305 h 440"/>
                <a:gd name="T76" fmla="*/ 288 w 355"/>
                <a:gd name="T77" fmla="*/ 244 h 440"/>
                <a:gd name="T78" fmla="*/ 286 w 355"/>
                <a:gd name="T79" fmla="*/ 176 h 440"/>
                <a:gd name="T80" fmla="*/ 275 w 355"/>
                <a:gd name="T81" fmla="*/ 126 h 440"/>
                <a:gd name="T82" fmla="*/ 263 w 355"/>
                <a:gd name="T83" fmla="*/ 102 h 440"/>
                <a:gd name="T84" fmla="*/ 248 w 355"/>
                <a:gd name="T85" fmla="*/ 82 h 440"/>
                <a:gd name="T86" fmla="*/ 229 w 355"/>
                <a:gd name="T87" fmla="*/ 68 h 440"/>
                <a:gd name="T88" fmla="*/ 204 w 355"/>
                <a:gd name="T89" fmla="*/ 58 h 440"/>
                <a:gd name="T90" fmla="*/ 176 w 355"/>
                <a:gd name="T91" fmla="*/ 55 h 440"/>
                <a:gd name="T92" fmla="*/ 147 w 355"/>
                <a:gd name="T93" fmla="*/ 58 h 440"/>
                <a:gd name="T94" fmla="*/ 124 w 355"/>
                <a:gd name="T95" fmla="*/ 68 h 440"/>
                <a:gd name="T96" fmla="*/ 105 w 355"/>
                <a:gd name="T97" fmla="*/ 82 h 440"/>
                <a:gd name="T98" fmla="*/ 90 w 355"/>
                <a:gd name="T99" fmla="*/ 102 h 440"/>
                <a:gd name="T100" fmla="*/ 80 w 355"/>
                <a:gd name="T101" fmla="*/ 126 h 440"/>
                <a:gd name="T102" fmla="*/ 69 w 355"/>
                <a:gd name="T103" fmla="*/ 176 h 440"/>
                <a:gd name="T104" fmla="*/ 67 w 355"/>
                <a:gd name="T105" fmla="*/ 244 h 440"/>
                <a:gd name="T106" fmla="*/ 77 w 355"/>
                <a:gd name="T107" fmla="*/ 305 h 440"/>
                <a:gd name="T108" fmla="*/ 86 w 355"/>
                <a:gd name="T109" fmla="*/ 331 h 440"/>
                <a:gd name="T110" fmla="*/ 100 w 355"/>
                <a:gd name="T111" fmla="*/ 351 h 440"/>
                <a:gd name="T112" fmla="*/ 117 w 355"/>
                <a:gd name="T113" fmla="*/ 367 h 440"/>
                <a:gd name="T114" fmla="*/ 139 w 355"/>
                <a:gd name="T115" fmla="*/ 378 h 440"/>
                <a:gd name="T116" fmla="*/ 166 w 355"/>
                <a:gd name="T117" fmla="*/ 384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5" h="440">
                  <a:moveTo>
                    <a:pt x="176" y="440"/>
                  </a:moveTo>
                  <a:lnTo>
                    <a:pt x="162" y="439"/>
                  </a:lnTo>
                  <a:lnTo>
                    <a:pt x="149" y="438"/>
                  </a:lnTo>
                  <a:lnTo>
                    <a:pt x="136" y="436"/>
                  </a:lnTo>
                  <a:lnTo>
                    <a:pt x="124" y="433"/>
                  </a:lnTo>
                  <a:lnTo>
                    <a:pt x="112" y="429"/>
                  </a:lnTo>
                  <a:lnTo>
                    <a:pt x="101" y="425"/>
                  </a:lnTo>
                  <a:lnTo>
                    <a:pt x="91" y="419"/>
                  </a:lnTo>
                  <a:lnTo>
                    <a:pt x="81" y="413"/>
                  </a:lnTo>
                  <a:lnTo>
                    <a:pt x="71" y="406"/>
                  </a:lnTo>
                  <a:lnTo>
                    <a:pt x="62" y="399"/>
                  </a:lnTo>
                  <a:lnTo>
                    <a:pt x="54" y="390"/>
                  </a:lnTo>
                  <a:lnTo>
                    <a:pt x="46" y="382"/>
                  </a:lnTo>
                  <a:lnTo>
                    <a:pt x="39" y="372"/>
                  </a:lnTo>
                  <a:lnTo>
                    <a:pt x="32" y="361"/>
                  </a:lnTo>
                  <a:lnTo>
                    <a:pt x="26" y="350"/>
                  </a:lnTo>
                  <a:lnTo>
                    <a:pt x="20" y="338"/>
                  </a:lnTo>
                  <a:lnTo>
                    <a:pt x="15" y="325"/>
                  </a:lnTo>
                  <a:lnTo>
                    <a:pt x="11" y="312"/>
                  </a:lnTo>
                  <a:lnTo>
                    <a:pt x="8" y="298"/>
                  </a:lnTo>
                  <a:lnTo>
                    <a:pt x="5" y="284"/>
                  </a:lnTo>
                  <a:lnTo>
                    <a:pt x="3" y="269"/>
                  </a:lnTo>
                  <a:lnTo>
                    <a:pt x="1" y="254"/>
                  </a:lnTo>
                  <a:lnTo>
                    <a:pt x="0" y="238"/>
                  </a:lnTo>
                  <a:lnTo>
                    <a:pt x="0" y="221"/>
                  </a:lnTo>
                  <a:lnTo>
                    <a:pt x="0" y="204"/>
                  </a:lnTo>
                  <a:lnTo>
                    <a:pt x="1" y="188"/>
                  </a:lnTo>
                  <a:lnTo>
                    <a:pt x="3" y="172"/>
                  </a:lnTo>
                  <a:lnTo>
                    <a:pt x="5" y="156"/>
                  </a:lnTo>
                  <a:lnTo>
                    <a:pt x="8" y="142"/>
                  </a:lnTo>
                  <a:lnTo>
                    <a:pt x="11" y="128"/>
                  </a:lnTo>
                  <a:lnTo>
                    <a:pt x="15" y="115"/>
                  </a:lnTo>
                  <a:lnTo>
                    <a:pt x="20" y="102"/>
                  </a:lnTo>
                  <a:lnTo>
                    <a:pt x="26" y="90"/>
                  </a:lnTo>
                  <a:lnTo>
                    <a:pt x="32" y="79"/>
                  </a:lnTo>
                  <a:lnTo>
                    <a:pt x="39" y="68"/>
                  </a:lnTo>
                  <a:lnTo>
                    <a:pt x="46" y="58"/>
                  </a:lnTo>
                  <a:lnTo>
                    <a:pt x="54" y="49"/>
                  </a:lnTo>
                  <a:lnTo>
                    <a:pt x="62" y="41"/>
                  </a:lnTo>
                  <a:lnTo>
                    <a:pt x="71" y="33"/>
                  </a:lnTo>
                  <a:lnTo>
                    <a:pt x="81" y="26"/>
                  </a:lnTo>
                  <a:lnTo>
                    <a:pt x="91" y="20"/>
                  </a:lnTo>
                  <a:lnTo>
                    <a:pt x="101" y="15"/>
                  </a:lnTo>
                  <a:lnTo>
                    <a:pt x="112" y="9"/>
                  </a:lnTo>
                  <a:lnTo>
                    <a:pt x="124" y="6"/>
                  </a:lnTo>
                  <a:lnTo>
                    <a:pt x="136" y="3"/>
                  </a:lnTo>
                  <a:lnTo>
                    <a:pt x="149" y="1"/>
                  </a:lnTo>
                  <a:lnTo>
                    <a:pt x="162" y="0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3" y="1"/>
                  </a:lnTo>
                  <a:lnTo>
                    <a:pt x="216" y="3"/>
                  </a:lnTo>
                  <a:lnTo>
                    <a:pt x="228" y="6"/>
                  </a:lnTo>
                  <a:lnTo>
                    <a:pt x="240" y="9"/>
                  </a:lnTo>
                  <a:lnTo>
                    <a:pt x="251" y="15"/>
                  </a:lnTo>
                  <a:lnTo>
                    <a:pt x="262" y="20"/>
                  </a:lnTo>
                  <a:lnTo>
                    <a:pt x="272" y="26"/>
                  </a:lnTo>
                  <a:lnTo>
                    <a:pt x="282" y="33"/>
                  </a:lnTo>
                  <a:lnTo>
                    <a:pt x="291" y="41"/>
                  </a:lnTo>
                  <a:lnTo>
                    <a:pt x="300" y="49"/>
                  </a:lnTo>
                  <a:lnTo>
                    <a:pt x="308" y="58"/>
                  </a:lnTo>
                  <a:lnTo>
                    <a:pt x="315" y="68"/>
                  </a:lnTo>
                  <a:lnTo>
                    <a:pt x="322" y="79"/>
                  </a:lnTo>
                  <a:lnTo>
                    <a:pt x="328" y="90"/>
                  </a:lnTo>
                  <a:lnTo>
                    <a:pt x="334" y="102"/>
                  </a:lnTo>
                  <a:lnTo>
                    <a:pt x="339" y="115"/>
                  </a:lnTo>
                  <a:lnTo>
                    <a:pt x="343" y="128"/>
                  </a:lnTo>
                  <a:lnTo>
                    <a:pt x="347" y="142"/>
                  </a:lnTo>
                  <a:lnTo>
                    <a:pt x="350" y="156"/>
                  </a:lnTo>
                  <a:lnTo>
                    <a:pt x="352" y="172"/>
                  </a:lnTo>
                  <a:lnTo>
                    <a:pt x="354" y="188"/>
                  </a:lnTo>
                  <a:lnTo>
                    <a:pt x="355" y="204"/>
                  </a:lnTo>
                  <a:lnTo>
                    <a:pt x="355" y="221"/>
                  </a:lnTo>
                  <a:lnTo>
                    <a:pt x="355" y="238"/>
                  </a:lnTo>
                  <a:lnTo>
                    <a:pt x="354" y="254"/>
                  </a:lnTo>
                  <a:lnTo>
                    <a:pt x="352" y="269"/>
                  </a:lnTo>
                  <a:lnTo>
                    <a:pt x="350" y="284"/>
                  </a:lnTo>
                  <a:lnTo>
                    <a:pt x="347" y="298"/>
                  </a:lnTo>
                  <a:lnTo>
                    <a:pt x="343" y="312"/>
                  </a:lnTo>
                  <a:lnTo>
                    <a:pt x="339" y="325"/>
                  </a:lnTo>
                  <a:lnTo>
                    <a:pt x="334" y="338"/>
                  </a:lnTo>
                  <a:lnTo>
                    <a:pt x="328" y="350"/>
                  </a:lnTo>
                  <a:lnTo>
                    <a:pt x="322" y="361"/>
                  </a:lnTo>
                  <a:lnTo>
                    <a:pt x="315" y="372"/>
                  </a:lnTo>
                  <a:lnTo>
                    <a:pt x="308" y="382"/>
                  </a:lnTo>
                  <a:lnTo>
                    <a:pt x="300" y="390"/>
                  </a:lnTo>
                  <a:lnTo>
                    <a:pt x="291" y="399"/>
                  </a:lnTo>
                  <a:lnTo>
                    <a:pt x="282" y="406"/>
                  </a:lnTo>
                  <a:lnTo>
                    <a:pt x="272" y="413"/>
                  </a:lnTo>
                  <a:lnTo>
                    <a:pt x="262" y="419"/>
                  </a:lnTo>
                  <a:lnTo>
                    <a:pt x="251" y="425"/>
                  </a:lnTo>
                  <a:lnTo>
                    <a:pt x="240" y="429"/>
                  </a:lnTo>
                  <a:lnTo>
                    <a:pt x="228" y="433"/>
                  </a:lnTo>
                  <a:lnTo>
                    <a:pt x="216" y="436"/>
                  </a:lnTo>
                  <a:lnTo>
                    <a:pt x="203" y="438"/>
                  </a:lnTo>
                  <a:lnTo>
                    <a:pt x="189" y="439"/>
                  </a:lnTo>
                  <a:lnTo>
                    <a:pt x="176" y="440"/>
                  </a:lnTo>
                  <a:close/>
                  <a:moveTo>
                    <a:pt x="176" y="384"/>
                  </a:moveTo>
                  <a:lnTo>
                    <a:pt x="186" y="384"/>
                  </a:lnTo>
                  <a:lnTo>
                    <a:pt x="195" y="383"/>
                  </a:lnTo>
                  <a:lnTo>
                    <a:pt x="204" y="382"/>
                  </a:lnTo>
                  <a:lnTo>
                    <a:pt x="213" y="378"/>
                  </a:lnTo>
                  <a:lnTo>
                    <a:pt x="221" y="376"/>
                  </a:lnTo>
                  <a:lnTo>
                    <a:pt x="229" y="372"/>
                  </a:lnTo>
                  <a:lnTo>
                    <a:pt x="236" y="367"/>
                  </a:lnTo>
                  <a:lnTo>
                    <a:pt x="242" y="363"/>
                  </a:lnTo>
                  <a:lnTo>
                    <a:pt x="248" y="358"/>
                  </a:lnTo>
                  <a:lnTo>
                    <a:pt x="254" y="351"/>
                  </a:lnTo>
                  <a:lnTo>
                    <a:pt x="259" y="345"/>
                  </a:lnTo>
                  <a:lnTo>
                    <a:pt x="263" y="338"/>
                  </a:lnTo>
                  <a:lnTo>
                    <a:pt x="268" y="331"/>
                  </a:lnTo>
                  <a:lnTo>
                    <a:pt x="271" y="322"/>
                  </a:lnTo>
                  <a:lnTo>
                    <a:pt x="275" y="314"/>
                  </a:lnTo>
                  <a:lnTo>
                    <a:pt x="278" y="305"/>
                  </a:lnTo>
                  <a:lnTo>
                    <a:pt x="282" y="286"/>
                  </a:lnTo>
                  <a:lnTo>
                    <a:pt x="286" y="266"/>
                  </a:lnTo>
                  <a:lnTo>
                    <a:pt x="288" y="244"/>
                  </a:lnTo>
                  <a:lnTo>
                    <a:pt x="289" y="221"/>
                  </a:lnTo>
                  <a:lnTo>
                    <a:pt x="288" y="198"/>
                  </a:lnTo>
                  <a:lnTo>
                    <a:pt x="286" y="176"/>
                  </a:lnTo>
                  <a:lnTo>
                    <a:pt x="282" y="155"/>
                  </a:lnTo>
                  <a:lnTo>
                    <a:pt x="278" y="136"/>
                  </a:lnTo>
                  <a:lnTo>
                    <a:pt x="275" y="126"/>
                  </a:lnTo>
                  <a:lnTo>
                    <a:pt x="271" y="118"/>
                  </a:lnTo>
                  <a:lnTo>
                    <a:pt x="268" y="110"/>
                  </a:lnTo>
                  <a:lnTo>
                    <a:pt x="263" y="102"/>
                  </a:lnTo>
                  <a:lnTo>
                    <a:pt x="259" y="95"/>
                  </a:lnTo>
                  <a:lnTo>
                    <a:pt x="254" y="88"/>
                  </a:lnTo>
                  <a:lnTo>
                    <a:pt x="248" y="82"/>
                  </a:lnTo>
                  <a:lnTo>
                    <a:pt x="242" y="76"/>
                  </a:lnTo>
                  <a:lnTo>
                    <a:pt x="236" y="72"/>
                  </a:lnTo>
                  <a:lnTo>
                    <a:pt x="229" y="68"/>
                  </a:lnTo>
                  <a:lnTo>
                    <a:pt x="221" y="63"/>
                  </a:lnTo>
                  <a:lnTo>
                    <a:pt x="213" y="60"/>
                  </a:lnTo>
                  <a:lnTo>
                    <a:pt x="204" y="58"/>
                  </a:lnTo>
                  <a:lnTo>
                    <a:pt x="195" y="57"/>
                  </a:lnTo>
                  <a:lnTo>
                    <a:pt x="186" y="56"/>
                  </a:lnTo>
                  <a:lnTo>
                    <a:pt x="176" y="55"/>
                  </a:lnTo>
                  <a:lnTo>
                    <a:pt x="166" y="56"/>
                  </a:lnTo>
                  <a:lnTo>
                    <a:pt x="156" y="57"/>
                  </a:lnTo>
                  <a:lnTo>
                    <a:pt x="147" y="58"/>
                  </a:lnTo>
                  <a:lnTo>
                    <a:pt x="139" y="60"/>
                  </a:lnTo>
                  <a:lnTo>
                    <a:pt x="131" y="63"/>
                  </a:lnTo>
                  <a:lnTo>
                    <a:pt x="124" y="68"/>
                  </a:lnTo>
                  <a:lnTo>
                    <a:pt x="117" y="72"/>
                  </a:lnTo>
                  <a:lnTo>
                    <a:pt x="111" y="76"/>
                  </a:lnTo>
                  <a:lnTo>
                    <a:pt x="105" y="82"/>
                  </a:lnTo>
                  <a:lnTo>
                    <a:pt x="100" y="88"/>
                  </a:lnTo>
                  <a:lnTo>
                    <a:pt x="95" y="95"/>
                  </a:lnTo>
                  <a:lnTo>
                    <a:pt x="90" y="102"/>
                  </a:lnTo>
                  <a:lnTo>
                    <a:pt x="86" y="110"/>
                  </a:lnTo>
                  <a:lnTo>
                    <a:pt x="83" y="118"/>
                  </a:lnTo>
                  <a:lnTo>
                    <a:pt x="80" y="126"/>
                  </a:lnTo>
                  <a:lnTo>
                    <a:pt x="77" y="136"/>
                  </a:lnTo>
                  <a:lnTo>
                    <a:pt x="72" y="155"/>
                  </a:lnTo>
                  <a:lnTo>
                    <a:pt x="69" y="176"/>
                  </a:lnTo>
                  <a:lnTo>
                    <a:pt x="67" y="198"/>
                  </a:lnTo>
                  <a:lnTo>
                    <a:pt x="66" y="221"/>
                  </a:lnTo>
                  <a:lnTo>
                    <a:pt x="67" y="244"/>
                  </a:lnTo>
                  <a:lnTo>
                    <a:pt x="69" y="266"/>
                  </a:lnTo>
                  <a:lnTo>
                    <a:pt x="72" y="286"/>
                  </a:lnTo>
                  <a:lnTo>
                    <a:pt x="77" y="305"/>
                  </a:lnTo>
                  <a:lnTo>
                    <a:pt x="80" y="314"/>
                  </a:lnTo>
                  <a:lnTo>
                    <a:pt x="83" y="322"/>
                  </a:lnTo>
                  <a:lnTo>
                    <a:pt x="86" y="331"/>
                  </a:lnTo>
                  <a:lnTo>
                    <a:pt x="90" y="338"/>
                  </a:lnTo>
                  <a:lnTo>
                    <a:pt x="95" y="345"/>
                  </a:lnTo>
                  <a:lnTo>
                    <a:pt x="100" y="351"/>
                  </a:lnTo>
                  <a:lnTo>
                    <a:pt x="105" y="358"/>
                  </a:lnTo>
                  <a:lnTo>
                    <a:pt x="111" y="363"/>
                  </a:lnTo>
                  <a:lnTo>
                    <a:pt x="117" y="367"/>
                  </a:lnTo>
                  <a:lnTo>
                    <a:pt x="124" y="372"/>
                  </a:lnTo>
                  <a:lnTo>
                    <a:pt x="131" y="376"/>
                  </a:lnTo>
                  <a:lnTo>
                    <a:pt x="139" y="378"/>
                  </a:lnTo>
                  <a:lnTo>
                    <a:pt x="147" y="382"/>
                  </a:lnTo>
                  <a:lnTo>
                    <a:pt x="156" y="383"/>
                  </a:lnTo>
                  <a:lnTo>
                    <a:pt x="166" y="384"/>
                  </a:lnTo>
                  <a:lnTo>
                    <a:pt x="176" y="384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1" name="Freeform 52">
              <a:extLst>
                <a:ext uri="{FF2B5EF4-FFF2-40B4-BE49-F238E27FC236}">
                  <a16:creationId xmlns:a16="http://schemas.microsoft.com/office/drawing/2014/main" id="{9692321C-A500-2F43-734E-D65226723B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10851" y="6405563"/>
              <a:ext cx="17463" cy="68263"/>
            </a:xfrm>
            <a:custGeom>
              <a:avLst/>
              <a:gdLst>
                <a:gd name="T0" fmla="*/ 112 w 134"/>
                <a:gd name="T1" fmla="*/ 564 h 564"/>
                <a:gd name="T2" fmla="*/ 101 w 134"/>
                <a:gd name="T3" fmla="*/ 563 h 564"/>
                <a:gd name="T4" fmla="*/ 91 w 134"/>
                <a:gd name="T5" fmla="*/ 563 h 564"/>
                <a:gd name="T6" fmla="*/ 81 w 134"/>
                <a:gd name="T7" fmla="*/ 562 h 564"/>
                <a:gd name="T8" fmla="*/ 72 w 134"/>
                <a:gd name="T9" fmla="*/ 560 h 564"/>
                <a:gd name="T10" fmla="*/ 63 w 134"/>
                <a:gd name="T11" fmla="*/ 558 h 564"/>
                <a:gd name="T12" fmla="*/ 55 w 134"/>
                <a:gd name="T13" fmla="*/ 555 h 564"/>
                <a:gd name="T14" fmla="*/ 48 w 134"/>
                <a:gd name="T15" fmla="*/ 552 h 564"/>
                <a:gd name="T16" fmla="*/ 42 w 134"/>
                <a:gd name="T17" fmla="*/ 548 h 564"/>
                <a:gd name="T18" fmla="*/ 36 w 134"/>
                <a:gd name="T19" fmla="*/ 544 h 564"/>
                <a:gd name="T20" fmla="*/ 30 w 134"/>
                <a:gd name="T21" fmla="*/ 539 h 564"/>
                <a:gd name="T22" fmla="*/ 26 w 134"/>
                <a:gd name="T23" fmla="*/ 534 h 564"/>
                <a:gd name="T24" fmla="*/ 21 w 134"/>
                <a:gd name="T25" fmla="*/ 529 h 564"/>
                <a:gd name="T26" fmla="*/ 17 w 134"/>
                <a:gd name="T27" fmla="*/ 523 h 564"/>
                <a:gd name="T28" fmla="*/ 14 w 134"/>
                <a:gd name="T29" fmla="*/ 517 h 564"/>
                <a:gd name="T30" fmla="*/ 11 w 134"/>
                <a:gd name="T31" fmla="*/ 510 h 564"/>
                <a:gd name="T32" fmla="*/ 8 w 134"/>
                <a:gd name="T33" fmla="*/ 503 h 564"/>
                <a:gd name="T34" fmla="*/ 5 w 134"/>
                <a:gd name="T35" fmla="*/ 488 h 564"/>
                <a:gd name="T36" fmla="*/ 2 w 134"/>
                <a:gd name="T37" fmla="*/ 470 h 564"/>
                <a:gd name="T38" fmla="*/ 0 w 134"/>
                <a:gd name="T39" fmla="*/ 452 h 564"/>
                <a:gd name="T40" fmla="*/ 0 w 134"/>
                <a:gd name="T41" fmla="*/ 432 h 564"/>
                <a:gd name="T42" fmla="*/ 0 w 134"/>
                <a:gd name="T43" fmla="*/ 0 h 564"/>
                <a:gd name="T44" fmla="*/ 64 w 134"/>
                <a:gd name="T45" fmla="*/ 0 h 564"/>
                <a:gd name="T46" fmla="*/ 64 w 134"/>
                <a:gd name="T47" fmla="*/ 429 h 564"/>
                <a:gd name="T48" fmla="*/ 64 w 134"/>
                <a:gd name="T49" fmla="*/ 446 h 564"/>
                <a:gd name="T50" fmla="*/ 66 w 134"/>
                <a:gd name="T51" fmla="*/ 463 h 564"/>
                <a:gd name="T52" fmla="*/ 69 w 134"/>
                <a:gd name="T53" fmla="*/ 476 h 564"/>
                <a:gd name="T54" fmla="*/ 73 w 134"/>
                <a:gd name="T55" fmla="*/ 486 h 564"/>
                <a:gd name="T56" fmla="*/ 76 w 134"/>
                <a:gd name="T57" fmla="*/ 492 h 564"/>
                <a:gd name="T58" fmla="*/ 79 w 134"/>
                <a:gd name="T59" fmla="*/ 496 h 564"/>
                <a:gd name="T60" fmla="*/ 83 w 134"/>
                <a:gd name="T61" fmla="*/ 499 h 564"/>
                <a:gd name="T62" fmla="*/ 88 w 134"/>
                <a:gd name="T63" fmla="*/ 502 h 564"/>
                <a:gd name="T64" fmla="*/ 94 w 134"/>
                <a:gd name="T65" fmla="*/ 504 h 564"/>
                <a:gd name="T66" fmla="*/ 101 w 134"/>
                <a:gd name="T67" fmla="*/ 506 h 564"/>
                <a:gd name="T68" fmla="*/ 108 w 134"/>
                <a:gd name="T69" fmla="*/ 507 h 564"/>
                <a:gd name="T70" fmla="*/ 116 w 134"/>
                <a:gd name="T71" fmla="*/ 507 h 564"/>
                <a:gd name="T72" fmla="*/ 134 w 134"/>
                <a:gd name="T73" fmla="*/ 507 h 564"/>
                <a:gd name="T74" fmla="*/ 134 w 134"/>
                <a:gd name="T75" fmla="*/ 564 h 564"/>
                <a:gd name="T76" fmla="*/ 112 w 134"/>
                <a:gd name="T77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564">
                  <a:moveTo>
                    <a:pt x="112" y="564"/>
                  </a:moveTo>
                  <a:lnTo>
                    <a:pt x="101" y="563"/>
                  </a:lnTo>
                  <a:lnTo>
                    <a:pt x="91" y="563"/>
                  </a:lnTo>
                  <a:lnTo>
                    <a:pt x="81" y="562"/>
                  </a:lnTo>
                  <a:lnTo>
                    <a:pt x="72" y="560"/>
                  </a:lnTo>
                  <a:lnTo>
                    <a:pt x="63" y="558"/>
                  </a:lnTo>
                  <a:lnTo>
                    <a:pt x="55" y="555"/>
                  </a:lnTo>
                  <a:lnTo>
                    <a:pt x="48" y="552"/>
                  </a:lnTo>
                  <a:lnTo>
                    <a:pt x="42" y="548"/>
                  </a:lnTo>
                  <a:lnTo>
                    <a:pt x="36" y="544"/>
                  </a:lnTo>
                  <a:lnTo>
                    <a:pt x="30" y="539"/>
                  </a:lnTo>
                  <a:lnTo>
                    <a:pt x="26" y="534"/>
                  </a:lnTo>
                  <a:lnTo>
                    <a:pt x="21" y="529"/>
                  </a:lnTo>
                  <a:lnTo>
                    <a:pt x="17" y="523"/>
                  </a:lnTo>
                  <a:lnTo>
                    <a:pt x="14" y="517"/>
                  </a:lnTo>
                  <a:lnTo>
                    <a:pt x="11" y="510"/>
                  </a:lnTo>
                  <a:lnTo>
                    <a:pt x="8" y="503"/>
                  </a:lnTo>
                  <a:lnTo>
                    <a:pt x="5" y="488"/>
                  </a:lnTo>
                  <a:lnTo>
                    <a:pt x="2" y="470"/>
                  </a:lnTo>
                  <a:lnTo>
                    <a:pt x="0" y="452"/>
                  </a:lnTo>
                  <a:lnTo>
                    <a:pt x="0" y="432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429"/>
                  </a:lnTo>
                  <a:lnTo>
                    <a:pt x="64" y="446"/>
                  </a:lnTo>
                  <a:lnTo>
                    <a:pt x="66" y="463"/>
                  </a:lnTo>
                  <a:lnTo>
                    <a:pt x="69" y="476"/>
                  </a:lnTo>
                  <a:lnTo>
                    <a:pt x="73" y="486"/>
                  </a:lnTo>
                  <a:lnTo>
                    <a:pt x="76" y="492"/>
                  </a:lnTo>
                  <a:lnTo>
                    <a:pt x="79" y="496"/>
                  </a:lnTo>
                  <a:lnTo>
                    <a:pt x="83" y="499"/>
                  </a:lnTo>
                  <a:lnTo>
                    <a:pt x="88" y="502"/>
                  </a:lnTo>
                  <a:lnTo>
                    <a:pt x="94" y="504"/>
                  </a:lnTo>
                  <a:lnTo>
                    <a:pt x="101" y="506"/>
                  </a:lnTo>
                  <a:lnTo>
                    <a:pt x="108" y="507"/>
                  </a:lnTo>
                  <a:lnTo>
                    <a:pt x="116" y="507"/>
                  </a:lnTo>
                  <a:lnTo>
                    <a:pt x="134" y="507"/>
                  </a:lnTo>
                  <a:lnTo>
                    <a:pt x="134" y="564"/>
                  </a:lnTo>
                  <a:lnTo>
                    <a:pt x="112" y="564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2" name="Freeform 53">
              <a:extLst>
                <a:ext uri="{FF2B5EF4-FFF2-40B4-BE49-F238E27FC236}">
                  <a16:creationId xmlns:a16="http://schemas.microsoft.com/office/drawing/2014/main" id="{EDA50549-4510-F776-836E-7788F91915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36251" y="6421438"/>
              <a:ext cx="39688" cy="53975"/>
            </a:xfrm>
            <a:custGeom>
              <a:avLst/>
              <a:gdLst>
                <a:gd name="T0" fmla="*/ 126 w 307"/>
                <a:gd name="T1" fmla="*/ 438 h 440"/>
                <a:gd name="T2" fmla="*/ 83 w 307"/>
                <a:gd name="T3" fmla="*/ 427 h 440"/>
                <a:gd name="T4" fmla="*/ 46 w 307"/>
                <a:gd name="T5" fmla="*/ 407 h 440"/>
                <a:gd name="T6" fmla="*/ 19 w 307"/>
                <a:gd name="T7" fmla="*/ 375 h 440"/>
                <a:gd name="T8" fmla="*/ 4 w 307"/>
                <a:gd name="T9" fmla="*/ 332 h 440"/>
                <a:gd name="T10" fmla="*/ 63 w 307"/>
                <a:gd name="T11" fmla="*/ 295 h 440"/>
                <a:gd name="T12" fmla="*/ 67 w 307"/>
                <a:gd name="T13" fmla="*/ 330 h 440"/>
                <a:gd name="T14" fmla="*/ 78 w 307"/>
                <a:gd name="T15" fmla="*/ 354 h 440"/>
                <a:gd name="T16" fmla="*/ 97 w 307"/>
                <a:gd name="T17" fmla="*/ 372 h 440"/>
                <a:gd name="T18" fmla="*/ 121 w 307"/>
                <a:gd name="T19" fmla="*/ 383 h 440"/>
                <a:gd name="T20" fmla="*/ 148 w 307"/>
                <a:gd name="T21" fmla="*/ 388 h 440"/>
                <a:gd name="T22" fmla="*/ 176 w 307"/>
                <a:gd name="T23" fmla="*/ 387 h 440"/>
                <a:gd name="T24" fmla="*/ 199 w 307"/>
                <a:gd name="T25" fmla="*/ 382 h 440"/>
                <a:gd name="T26" fmla="*/ 219 w 307"/>
                <a:gd name="T27" fmla="*/ 372 h 440"/>
                <a:gd name="T28" fmla="*/ 234 w 307"/>
                <a:gd name="T29" fmla="*/ 356 h 440"/>
                <a:gd name="T30" fmla="*/ 241 w 307"/>
                <a:gd name="T31" fmla="*/ 335 h 440"/>
                <a:gd name="T32" fmla="*/ 243 w 307"/>
                <a:gd name="T33" fmla="*/ 309 h 440"/>
                <a:gd name="T34" fmla="*/ 238 w 307"/>
                <a:gd name="T35" fmla="*/ 290 h 440"/>
                <a:gd name="T36" fmla="*/ 226 w 307"/>
                <a:gd name="T37" fmla="*/ 274 h 440"/>
                <a:gd name="T38" fmla="*/ 192 w 307"/>
                <a:gd name="T39" fmla="*/ 255 h 440"/>
                <a:gd name="T40" fmla="*/ 124 w 307"/>
                <a:gd name="T41" fmla="*/ 234 h 440"/>
                <a:gd name="T42" fmla="*/ 71 w 307"/>
                <a:gd name="T43" fmla="*/ 214 h 440"/>
                <a:gd name="T44" fmla="*/ 39 w 307"/>
                <a:gd name="T45" fmla="*/ 191 h 440"/>
                <a:gd name="T46" fmla="*/ 26 w 307"/>
                <a:gd name="T47" fmla="*/ 174 h 440"/>
                <a:gd name="T48" fmla="*/ 17 w 307"/>
                <a:gd name="T49" fmla="*/ 154 h 440"/>
                <a:gd name="T50" fmla="*/ 12 w 307"/>
                <a:gd name="T51" fmla="*/ 132 h 440"/>
                <a:gd name="T52" fmla="*/ 12 w 307"/>
                <a:gd name="T53" fmla="*/ 100 h 440"/>
                <a:gd name="T54" fmla="*/ 21 w 307"/>
                <a:gd name="T55" fmla="*/ 65 h 440"/>
                <a:gd name="T56" fmla="*/ 42 w 307"/>
                <a:gd name="T57" fmla="*/ 35 h 440"/>
                <a:gd name="T58" fmla="*/ 72 w 307"/>
                <a:gd name="T59" fmla="*/ 16 h 440"/>
                <a:gd name="T60" fmla="*/ 110 w 307"/>
                <a:gd name="T61" fmla="*/ 4 h 440"/>
                <a:gd name="T62" fmla="*/ 153 w 307"/>
                <a:gd name="T63" fmla="*/ 0 h 440"/>
                <a:gd name="T64" fmla="*/ 195 w 307"/>
                <a:gd name="T65" fmla="*/ 4 h 440"/>
                <a:gd name="T66" fmla="*/ 233 w 307"/>
                <a:gd name="T67" fmla="*/ 17 h 440"/>
                <a:gd name="T68" fmla="*/ 264 w 307"/>
                <a:gd name="T69" fmla="*/ 41 h 440"/>
                <a:gd name="T70" fmla="*/ 286 w 307"/>
                <a:gd name="T71" fmla="*/ 74 h 440"/>
                <a:gd name="T72" fmla="*/ 297 w 307"/>
                <a:gd name="T73" fmla="*/ 120 h 440"/>
                <a:gd name="T74" fmla="*/ 235 w 307"/>
                <a:gd name="T75" fmla="*/ 126 h 440"/>
                <a:gd name="T76" fmla="*/ 229 w 307"/>
                <a:gd name="T77" fmla="*/ 98 h 440"/>
                <a:gd name="T78" fmla="*/ 217 w 307"/>
                <a:gd name="T79" fmla="*/ 76 h 440"/>
                <a:gd name="T80" fmla="*/ 199 w 307"/>
                <a:gd name="T81" fmla="*/ 63 h 440"/>
                <a:gd name="T82" fmla="*/ 177 w 307"/>
                <a:gd name="T83" fmla="*/ 55 h 440"/>
                <a:gd name="T84" fmla="*/ 153 w 307"/>
                <a:gd name="T85" fmla="*/ 53 h 440"/>
                <a:gd name="T86" fmla="*/ 114 w 307"/>
                <a:gd name="T87" fmla="*/ 58 h 440"/>
                <a:gd name="T88" fmla="*/ 96 w 307"/>
                <a:gd name="T89" fmla="*/ 67 h 440"/>
                <a:gd name="T90" fmla="*/ 83 w 307"/>
                <a:gd name="T91" fmla="*/ 80 h 440"/>
                <a:gd name="T92" fmla="*/ 76 w 307"/>
                <a:gd name="T93" fmla="*/ 98 h 440"/>
                <a:gd name="T94" fmla="*/ 75 w 307"/>
                <a:gd name="T95" fmla="*/ 120 h 440"/>
                <a:gd name="T96" fmla="*/ 84 w 307"/>
                <a:gd name="T97" fmla="*/ 140 h 440"/>
                <a:gd name="T98" fmla="*/ 106 w 307"/>
                <a:gd name="T99" fmla="*/ 158 h 440"/>
                <a:gd name="T100" fmla="*/ 143 w 307"/>
                <a:gd name="T101" fmla="*/ 172 h 440"/>
                <a:gd name="T102" fmla="*/ 199 w 307"/>
                <a:gd name="T103" fmla="*/ 188 h 440"/>
                <a:gd name="T104" fmla="*/ 249 w 307"/>
                <a:gd name="T105" fmla="*/ 208 h 440"/>
                <a:gd name="T106" fmla="*/ 284 w 307"/>
                <a:gd name="T107" fmla="*/ 238 h 440"/>
                <a:gd name="T108" fmla="*/ 299 w 307"/>
                <a:gd name="T109" fmla="*/ 263 h 440"/>
                <a:gd name="T110" fmla="*/ 306 w 307"/>
                <a:gd name="T111" fmla="*/ 294 h 440"/>
                <a:gd name="T112" fmla="*/ 304 w 307"/>
                <a:gd name="T113" fmla="*/ 344 h 440"/>
                <a:gd name="T114" fmla="*/ 289 w 307"/>
                <a:gd name="T115" fmla="*/ 382 h 440"/>
                <a:gd name="T116" fmla="*/ 264 w 307"/>
                <a:gd name="T117" fmla="*/ 410 h 440"/>
                <a:gd name="T118" fmla="*/ 229 w 307"/>
                <a:gd name="T119" fmla="*/ 428 h 440"/>
                <a:gd name="T120" fmla="*/ 188 w 307"/>
                <a:gd name="T121" fmla="*/ 438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7" h="440">
                  <a:moveTo>
                    <a:pt x="157" y="440"/>
                  </a:moveTo>
                  <a:lnTo>
                    <a:pt x="141" y="439"/>
                  </a:lnTo>
                  <a:lnTo>
                    <a:pt x="126" y="438"/>
                  </a:lnTo>
                  <a:lnTo>
                    <a:pt x="111" y="436"/>
                  </a:lnTo>
                  <a:lnTo>
                    <a:pt x="97" y="432"/>
                  </a:lnTo>
                  <a:lnTo>
                    <a:pt x="83" y="427"/>
                  </a:lnTo>
                  <a:lnTo>
                    <a:pt x="70" y="422"/>
                  </a:lnTo>
                  <a:lnTo>
                    <a:pt x="58" y="415"/>
                  </a:lnTo>
                  <a:lnTo>
                    <a:pt x="46" y="407"/>
                  </a:lnTo>
                  <a:lnTo>
                    <a:pt x="36" y="398"/>
                  </a:lnTo>
                  <a:lnTo>
                    <a:pt x="27" y="387"/>
                  </a:lnTo>
                  <a:lnTo>
                    <a:pt x="19" y="375"/>
                  </a:lnTo>
                  <a:lnTo>
                    <a:pt x="13" y="362"/>
                  </a:lnTo>
                  <a:lnTo>
                    <a:pt x="7" y="348"/>
                  </a:lnTo>
                  <a:lnTo>
                    <a:pt x="4" y="332"/>
                  </a:lnTo>
                  <a:lnTo>
                    <a:pt x="1" y="314"/>
                  </a:lnTo>
                  <a:lnTo>
                    <a:pt x="0" y="295"/>
                  </a:lnTo>
                  <a:lnTo>
                    <a:pt x="63" y="295"/>
                  </a:lnTo>
                  <a:lnTo>
                    <a:pt x="63" y="308"/>
                  </a:lnTo>
                  <a:lnTo>
                    <a:pt x="65" y="319"/>
                  </a:lnTo>
                  <a:lnTo>
                    <a:pt x="67" y="330"/>
                  </a:lnTo>
                  <a:lnTo>
                    <a:pt x="70" y="338"/>
                  </a:lnTo>
                  <a:lnTo>
                    <a:pt x="73" y="347"/>
                  </a:lnTo>
                  <a:lnTo>
                    <a:pt x="78" y="354"/>
                  </a:lnTo>
                  <a:lnTo>
                    <a:pt x="84" y="361"/>
                  </a:lnTo>
                  <a:lnTo>
                    <a:pt x="90" y="367"/>
                  </a:lnTo>
                  <a:lnTo>
                    <a:pt x="97" y="372"/>
                  </a:lnTo>
                  <a:lnTo>
                    <a:pt x="105" y="376"/>
                  </a:lnTo>
                  <a:lnTo>
                    <a:pt x="113" y="379"/>
                  </a:lnTo>
                  <a:lnTo>
                    <a:pt x="121" y="383"/>
                  </a:lnTo>
                  <a:lnTo>
                    <a:pt x="130" y="385"/>
                  </a:lnTo>
                  <a:lnTo>
                    <a:pt x="139" y="387"/>
                  </a:lnTo>
                  <a:lnTo>
                    <a:pt x="148" y="388"/>
                  </a:lnTo>
                  <a:lnTo>
                    <a:pt x="158" y="388"/>
                  </a:lnTo>
                  <a:lnTo>
                    <a:pt x="167" y="388"/>
                  </a:lnTo>
                  <a:lnTo>
                    <a:pt x="176" y="387"/>
                  </a:lnTo>
                  <a:lnTo>
                    <a:pt x="184" y="386"/>
                  </a:lnTo>
                  <a:lnTo>
                    <a:pt x="192" y="384"/>
                  </a:lnTo>
                  <a:lnTo>
                    <a:pt x="199" y="382"/>
                  </a:lnTo>
                  <a:lnTo>
                    <a:pt x="206" y="378"/>
                  </a:lnTo>
                  <a:lnTo>
                    <a:pt x="213" y="375"/>
                  </a:lnTo>
                  <a:lnTo>
                    <a:pt x="219" y="372"/>
                  </a:lnTo>
                  <a:lnTo>
                    <a:pt x="225" y="366"/>
                  </a:lnTo>
                  <a:lnTo>
                    <a:pt x="230" y="362"/>
                  </a:lnTo>
                  <a:lnTo>
                    <a:pt x="234" y="356"/>
                  </a:lnTo>
                  <a:lnTo>
                    <a:pt x="237" y="349"/>
                  </a:lnTo>
                  <a:lnTo>
                    <a:pt x="240" y="343"/>
                  </a:lnTo>
                  <a:lnTo>
                    <a:pt x="241" y="335"/>
                  </a:lnTo>
                  <a:lnTo>
                    <a:pt x="243" y="326"/>
                  </a:lnTo>
                  <a:lnTo>
                    <a:pt x="243" y="318"/>
                  </a:lnTo>
                  <a:lnTo>
                    <a:pt x="243" y="309"/>
                  </a:lnTo>
                  <a:lnTo>
                    <a:pt x="242" y="303"/>
                  </a:lnTo>
                  <a:lnTo>
                    <a:pt x="240" y="296"/>
                  </a:lnTo>
                  <a:lnTo>
                    <a:pt x="238" y="290"/>
                  </a:lnTo>
                  <a:lnTo>
                    <a:pt x="235" y="284"/>
                  </a:lnTo>
                  <a:lnTo>
                    <a:pt x="231" y="279"/>
                  </a:lnTo>
                  <a:lnTo>
                    <a:pt x="226" y="274"/>
                  </a:lnTo>
                  <a:lnTo>
                    <a:pt x="221" y="270"/>
                  </a:lnTo>
                  <a:lnTo>
                    <a:pt x="209" y="263"/>
                  </a:lnTo>
                  <a:lnTo>
                    <a:pt x="192" y="255"/>
                  </a:lnTo>
                  <a:lnTo>
                    <a:pt x="171" y="248"/>
                  </a:lnTo>
                  <a:lnTo>
                    <a:pt x="146" y="241"/>
                  </a:lnTo>
                  <a:lnTo>
                    <a:pt x="124" y="234"/>
                  </a:lnTo>
                  <a:lnTo>
                    <a:pt x="105" y="228"/>
                  </a:lnTo>
                  <a:lnTo>
                    <a:pt x="87" y="221"/>
                  </a:lnTo>
                  <a:lnTo>
                    <a:pt x="71" y="214"/>
                  </a:lnTo>
                  <a:lnTo>
                    <a:pt x="57" y="205"/>
                  </a:lnTo>
                  <a:lnTo>
                    <a:pt x="45" y="195"/>
                  </a:lnTo>
                  <a:lnTo>
                    <a:pt x="39" y="191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26" y="174"/>
                  </a:lnTo>
                  <a:lnTo>
                    <a:pt x="22" y="168"/>
                  </a:lnTo>
                  <a:lnTo>
                    <a:pt x="19" y="162"/>
                  </a:lnTo>
                  <a:lnTo>
                    <a:pt x="17" y="154"/>
                  </a:lnTo>
                  <a:lnTo>
                    <a:pt x="15" y="148"/>
                  </a:lnTo>
                  <a:lnTo>
                    <a:pt x="13" y="139"/>
                  </a:lnTo>
                  <a:lnTo>
                    <a:pt x="12" y="132"/>
                  </a:lnTo>
                  <a:lnTo>
                    <a:pt x="11" y="123"/>
                  </a:lnTo>
                  <a:lnTo>
                    <a:pt x="11" y="114"/>
                  </a:lnTo>
                  <a:lnTo>
                    <a:pt x="12" y="100"/>
                  </a:lnTo>
                  <a:lnTo>
                    <a:pt x="14" y="87"/>
                  </a:lnTo>
                  <a:lnTo>
                    <a:pt x="17" y="75"/>
                  </a:lnTo>
                  <a:lnTo>
                    <a:pt x="21" y="65"/>
                  </a:lnTo>
                  <a:lnTo>
                    <a:pt x="27" y="54"/>
                  </a:lnTo>
                  <a:lnTo>
                    <a:pt x="34" y="44"/>
                  </a:lnTo>
                  <a:lnTo>
                    <a:pt x="42" y="35"/>
                  </a:lnTo>
                  <a:lnTo>
                    <a:pt x="51" y="28"/>
                  </a:lnTo>
                  <a:lnTo>
                    <a:pt x="61" y="21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4"/>
                  </a:lnTo>
                  <a:lnTo>
                    <a:pt x="124" y="1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67" y="0"/>
                  </a:lnTo>
                  <a:lnTo>
                    <a:pt x="182" y="2"/>
                  </a:lnTo>
                  <a:lnTo>
                    <a:pt x="195" y="4"/>
                  </a:lnTo>
                  <a:lnTo>
                    <a:pt x="209" y="7"/>
                  </a:lnTo>
                  <a:lnTo>
                    <a:pt x="221" y="12"/>
                  </a:lnTo>
                  <a:lnTo>
                    <a:pt x="233" y="17"/>
                  </a:lnTo>
                  <a:lnTo>
                    <a:pt x="244" y="23"/>
                  </a:lnTo>
                  <a:lnTo>
                    <a:pt x="255" y="32"/>
                  </a:lnTo>
                  <a:lnTo>
                    <a:pt x="264" y="41"/>
                  </a:lnTo>
                  <a:lnTo>
                    <a:pt x="273" y="50"/>
                  </a:lnTo>
                  <a:lnTo>
                    <a:pt x="280" y="62"/>
                  </a:lnTo>
                  <a:lnTo>
                    <a:pt x="286" y="74"/>
                  </a:lnTo>
                  <a:lnTo>
                    <a:pt x="291" y="88"/>
                  </a:lnTo>
                  <a:lnTo>
                    <a:pt x="295" y="103"/>
                  </a:lnTo>
                  <a:lnTo>
                    <a:pt x="297" y="120"/>
                  </a:lnTo>
                  <a:lnTo>
                    <a:pt x="298" y="137"/>
                  </a:lnTo>
                  <a:lnTo>
                    <a:pt x="235" y="137"/>
                  </a:lnTo>
                  <a:lnTo>
                    <a:pt x="235" y="126"/>
                  </a:lnTo>
                  <a:lnTo>
                    <a:pt x="234" y="115"/>
                  </a:lnTo>
                  <a:lnTo>
                    <a:pt x="232" y="107"/>
                  </a:lnTo>
                  <a:lnTo>
                    <a:pt x="229" y="98"/>
                  </a:lnTo>
                  <a:lnTo>
                    <a:pt x="226" y="89"/>
                  </a:lnTo>
                  <a:lnTo>
                    <a:pt x="222" y="83"/>
                  </a:lnTo>
                  <a:lnTo>
                    <a:pt x="217" y="76"/>
                  </a:lnTo>
                  <a:lnTo>
                    <a:pt x="211" y="71"/>
                  </a:lnTo>
                  <a:lnTo>
                    <a:pt x="205" y="67"/>
                  </a:lnTo>
                  <a:lnTo>
                    <a:pt x="199" y="63"/>
                  </a:lnTo>
                  <a:lnTo>
                    <a:pt x="192" y="60"/>
                  </a:lnTo>
                  <a:lnTo>
                    <a:pt x="185" y="57"/>
                  </a:lnTo>
                  <a:lnTo>
                    <a:pt x="177" y="55"/>
                  </a:lnTo>
                  <a:lnTo>
                    <a:pt x="169" y="54"/>
                  </a:lnTo>
                  <a:lnTo>
                    <a:pt x="161" y="53"/>
                  </a:lnTo>
                  <a:lnTo>
                    <a:pt x="153" y="53"/>
                  </a:lnTo>
                  <a:lnTo>
                    <a:pt x="136" y="53"/>
                  </a:lnTo>
                  <a:lnTo>
                    <a:pt x="121" y="56"/>
                  </a:lnTo>
                  <a:lnTo>
                    <a:pt x="114" y="58"/>
                  </a:lnTo>
                  <a:lnTo>
                    <a:pt x="108" y="60"/>
                  </a:lnTo>
                  <a:lnTo>
                    <a:pt x="102" y="63"/>
                  </a:lnTo>
                  <a:lnTo>
                    <a:pt x="96" y="67"/>
                  </a:lnTo>
                  <a:lnTo>
                    <a:pt x="91" y="71"/>
                  </a:lnTo>
                  <a:lnTo>
                    <a:pt x="87" y="75"/>
                  </a:lnTo>
                  <a:lnTo>
                    <a:pt x="83" y="80"/>
                  </a:lnTo>
                  <a:lnTo>
                    <a:pt x="80" y="85"/>
                  </a:lnTo>
                  <a:lnTo>
                    <a:pt x="77" y="92"/>
                  </a:lnTo>
                  <a:lnTo>
                    <a:pt x="76" y="98"/>
                  </a:lnTo>
                  <a:lnTo>
                    <a:pt x="75" y="105"/>
                  </a:lnTo>
                  <a:lnTo>
                    <a:pt x="74" y="112"/>
                  </a:lnTo>
                  <a:lnTo>
                    <a:pt x="75" y="120"/>
                  </a:lnTo>
                  <a:lnTo>
                    <a:pt x="77" y="127"/>
                  </a:lnTo>
                  <a:lnTo>
                    <a:pt x="80" y="135"/>
                  </a:lnTo>
                  <a:lnTo>
                    <a:pt x="84" y="140"/>
                  </a:lnTo>
                  <a:lnTo>
                    <a:pt x="90" y="147"/>
                  </a:lnTo>
                  <a:lnTo>
                    <a:pt x="97" y="152"/>
                  </a:lnTo>
                  <a:lnTo>
                    <a:pt x="106" y="158"/>
                  </a:lnTo>
                  <a:lnTo>
                    <a:pt x="117" y="162"/>
                  </a:lnTo>
                  <a:lnTo>
                    <a:pt x="129" y="166"/>
                  </a:lnTo>
                  <a:lnTo>
                    <a:pt x="143" y="172"/>
                  </a:lnTo>
                  <a:lnTo>
                    <a:pt x="160" y="177"/>
                  </a:lnTo>
                  <a:lnTo>
                    <a:pt x="178" y="181"/>
                  </a:lnTo>
                  <a:lnTo>
                    <a:pt x="199" y="188"/>
                  </a:lnTo>
                  <a:lnTo>
                    <a:pt x="217" y="194"/>
                  </a:lnTo>
                  <a:lnTo>
                    <a:pt x="234" y="201"/>
                  </a:lnTo>
                  <a:lnTo>
                    <a:pt x="249" y="208"/>
                  </a:lnTo>
                  <a:lnTo>
                    <a:pt x="263" y="217"/>
                  </a:lnTo>
                  <a:lnTo>
                    <a:pt x="274" y="227"/>
                  </a:lnTo>
                  <a:lnTo>
                    <a:pt x="284" y="238"/>
                  </a:lnTo>
                  <a:lnTo>
                    <a:pt x="292" y="250"/>
                  </a:lnTo>
                  <a:lnTo>
                    <a:pt x="296" y="256"/>
                  </a:lnTo>
                  <a:lnTo>
                    <a:pt x="299" y="263"/>
                  </a:lnTo>
                  <a:lnTo>
                    <a:pt x="301" y="270"/>
                  </a:lnTo>
                  <a:lnTo>
                    <a:pt x="303" y="278"/>
                  </a:lnTo>
                  <a:lnTo>
                    <a:pt x="306" y="294"/>
                  </a:lnTo>
                  <a:lnTo>
                    <a:pt x="307" y="312"/>
                  </a:lnTo>
                  <a:lnTo>
                    <a:pt x="306" y="329"/>
                  </a:lnTo>
                  <a:lnTo>
                    <a:pt x="304" y="344"/>
                  </a:lnTo>
                  <a:lnTo>
                    <a:pt x="300" y="357"/>
                  </a:lnTo>
                  <a:lnTo>
                    <a:pt x="295" y="370"/>
                  </a:lnTo>
                  <a:lnTo>
                    <a:pt x="289" y="382"/>
                  </a:lnTo>
                  <a:lnTo>
                    <a:pt x="282" y="391"/>
                  </a:lnTo>
                  <a:lnTo>
                    <a:pt x="273" y="401"/>
                  </a:lnTo>
                  <a:lnTo>
                    <a:pt x="264" y="410"/>
                  </a:lnTo>
                  <a:lnTo>
                    <a:pt x="253" y="416"/>
                  </a:lnTo>
                  <a:lnTo>
                    <a:pt x="242" y="423"/>
                  </a:lnTo>
                  <a:lnTo>
                    <a:pt x="229" y="428"/>
                  </a:lnTo>
                  <a:lnTo>
                    <a:pt x="216" y="432"/>
                  </a:lnTo>
                  <a:lnTo>
                    <a:pt x="202" y="436"/>
                  </a:lnTo>
                  <a:lnTo>
                    <a:pt x="188" y="438"/>
                  </a:lnTo>
                  <a:lnTo>
                    <a:pt x="173" y="439"/>
                  </a:lnTo>
                  <a:lnTo>
                    <a:pt x="157" y="440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3" name="Freeform 54">
              <a:extLst>
                <a:ext uri="{FF2B5EF4-FFF2-40B4-BE49-F238E27FC236}">
                  <a16:creationId xmlns:a16="http://schemas.microsoft.com/office/drawing/2014/main" id="{69AB06D5-D9F2-88EF-A6F6-9ED943D54C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90226" y="6405563"/>
              <a:ext cx="42863" cy="68263"/>
            </a:xfrm>
            <a:custGeom>
              <a:avLst/>
              <a:gdLst>
                <a:gd name="T0" fmla="*/ 0 w 328"/>
                <a:gd name="T1" fmla="*/ 564 h 564"/>
                <a:gd name="T2" fmla="*/ 0 w 328"/>
                <a:gd name="T3" fmla="*/ 0 h 564"/>
                <a:gd name="T4" fmla="*/ 64 w 328"/>
                <a:gd name="T5" fmla="*/ 0 h 564"/>
                <a:gd name="T6" fmla="*/ 64 w 328"/>
                <a:gd name="T7" fmla="*/ 339 h 564"/>
                <a:gd name="T8" fmla="*/ 236 w 328"/>
                <a:gd name="T9" fmla="*/ 139 h 564"/>
                <a:gd name="T10" fmla="*/ 312 w 328"/>
                <a:gd name="T11" fmla="*/ 139 h 564"/>
                <a:gd name="T12" fmla="*/ 141 w 328"/>
                <a:gd name="T13" fmla="*/ 338 h 564"/>
                <a:gd name="T14" fmla="*/ 328 w 328"/>
                <a:gd name="T15" fmla="*/ 564 h 564"/>
                <a:gd name="T16" fmla="*/ 247 w 328"/>
                <a:gd name="T17" fmla="*/ 564 h 564"/>
                <a:gd name="T18" fmla="*/ 64 w 328"/>
                <a:gd name="T19" fmla="*/ 344 h 564"/>
                <a:gd name="T20" fmla="*/ 64 w 328"/>
                <a:gd name="T21" fmla="*/ 564 h 564"/>
                <a:gd name="T22" fmla="*/ 0 w 328"/>
                <a:gd name="T23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564">
                  <a:moveTo>
                    <a:pt x="0" y="564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339"/>
                  </a:lnTo>
                  <a:lnTo>
                    <a:pt x="236" y="139"/>
                  </a:lnTo>
                  <a:lnTo>
                    <a:pt x="312" y="139"/>
                  </a:lnTo>
                  <a:lnTo>
                    <a:pt x="141" y="338"/>
                  </a:lnTo>
                  <a:lnTo>
                    <a:pt x="328" y="564"/>
                  </a:lnTo>
                  <a:lnTo>
                    <a:pt x="247" y="564"/>
                  </a:lnTo>
                  <a:lnTo>
                    <a:pt x="64" y="344"/>
                  </a:lnTo>
                  <a:lnTo>
                    <a:pt x="64" y="564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4" name="Freeform 55">
              <a:extLst>
                <a:ext uri="{FF2B5EF4-FFF2-40B4-BE49-F238E27FC236}">
                  <a16:creationId xmlns:a16="http://schemas.microsoft.com/office/drawing/2014/main" id="{6B3CBBBF-3CFE-4488-E475-82CBCCD9E8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9438" y="6402388"/>
              <a:ext cx="11113" cy="71438"/>
            </a:xfrm>
            <a:custGeom>
              <a:avLst/>
              <a:gdLst>
                <a:gd name="T0" fmla="*/ 8 w 81"/>
                <a:gd name="T1" fmla="*/ 583 h 583"/>
                <a:gd name="T2" fmla="*/ 8 w 81"/>
                <a:gd name="T3" fmla="*/ 158 h 583"/>
                <a:gd name="T4" fmla="*/ 73 w 81"/>
                <a:gd name="T5" fmla="*/ 158 h 583"/>
                <a:gd name="T6" fmla="*/ 73 w 81"/>
                <a:gd name="T7" fmla="*/ 583 h 583"/>
                <a:gd name="T8" fmla="*/ 8 w 81"/>
                <a:gd name="T9" fmla="*/ 583 h 583"/>
                <a:gd name="T10" fmla="*/ 40 w 81"/>
                <a:gd name="T11" fmla="*/ 81 h 583"/>
                <a:gd name="T12" fmla="*/ 32 w 81"/>
                <a:gd name="T13" fmla="*/ 81 h 583"/>
                <a:gd name="T14" fmla="*/ 24 w 81"/>
                <a:gd name="T15" fmla="*/ 79 h 583"/>
                <a:gd name="T16" fmla="*/ 17 w 81"/>
                <a:gd name="T17" fmla="*/ 75 h 583"/>
                <a:gd name="T18" fmla="*/ 11 w 81"/>
                <a:gd name="T19" fmla="*/ 71 h 583"/>
                <a:gd name="T20" fmla="*/ 6 w 81"/>
                <a:gd name="T21" fmla="*/ 64 h 583"/>
                <a:gd name="T22" fmla="*/ 3 w 81"/>
                <a:gd name="T23" fmla="*/ 58 h 583"/>
                <a:gd name="T24" fmla="*/ 1 w 81"/>
                <a:gd name="T25" fmla="*/ 50 h 583"/>
                <a:gd name="T26" fmla="*/ 0 w 81"/>
                <a:gd name="T27" fmla="*/ 41 h 583"/>
                <a:gd name="T28" fmla="*/ 1 w 81"/>
                <a:gd name="T29" fmla="*/ 33 h 583"/>
                <a:gd name="T30" fmla="*/ 3 w 81"/>
                <a:gd name="T31" fmla="*/ 25 h 583"/>
                <a:gd name="T32" fmla="*/ 6 w 81"/>
                <a:gd name="T33" fmla="*/ 19 h 583"/>
                <a:gd name="T34" fmla="*/ 11 w 81"/>
                <a:gd name="T35" fmla="*/ 12 h 583"/>
                <a:gd name="T36" fmla="*/ 17 w 81"/>
                <a:gd name="T37" fmla="*/ 7 h 583"/>
                <a:gd name="T38" fmla="*/ 24 w 81"/>
                <a:gd name="T39" fmla="*/ 3 h 583"/>
                <a:gd name="T40" fmla="*/ 32 w 81"/>
                <a:gd name="T41" fmla="*/ 1 h 583"/>
                <a:gd name="T42" fmla="*/ 40 w 81"/>
                <a:gd name="T43" fmla="*/ 0 h 583"/>
                <a:gd name="T44" fmla="*/ 49 w 81"/>
                <a:gd name="T45" fmla="*/ 1 h 583"/>
                <a:gd name="T46" fmla="*/ 57 w 81"/>
                <a:gd name="T47" fmla="*/ 3 h 583"/>
                <a:gd name="T48" fmla="*/ 64 w 81"/>
                <a:gd name="T49" fmla="*/ 7 h 583"/>
                <a:gd name="T50" fmla="*/ 70 w 81"/>
                <a:gd name="T51" fmla="*/ 12 h 583"/>
                <a:gd name="T52" fmla="*/ 75 w 81"/>
                <a:gd name="T53" fmla="*/ 19 h 583"/>
                <a:gd name="T54" fmla="*/ 78 w 81"/>
                <a:gd name="T55" fmla="*/ 25 h 583"/>
                <a:gd name="T56" fmla="*/ 80 w 81"/>
                <a:gd name="T57" fmla="*/ 33 h 583"/>
                <a:gd name="T58" fmla="*/ 81 w 81"/>
                <a:gd name="T59" fmla="*/ 41 h 583"/>
                <a:gd name="T60" fmla="*/ 80 w 81"/>
                <a:gd name="T61" fmla="*/ 50 h 583"/>
                <a:gd name="T62" fmla="*/ 78 w 81"/>
                <a:gd name="T63" fmla="*/ 58 h 583"/>
                <a:gd name="T64" fmla="*/ 75 w 81"/>
                <a:gd name="T65" fmla="*/ 64 h 583"/>
                <a:gd name="T66" fmla="*/ 70 w 81"/>
                <a:gd name="T67" fmla="*/ 71 h 583"/>
                <a:gd name="T68" fmla="*/ 64 w 81"/>
                <a:gd name="T69" fmla="*/ 75 h 583"/>
                <a:gd name="T70" fmla="*/ 57 w 81"/>
                <a:gd name="T71" fmla="*/ 79 h 583"/>
                <a:gd name="T72" fmla="*/ 49 w 81"/>
                <a:gd name="T73" fmla="*/ 81 h 583"/>
                <a:gd name="T74" fmla="*/ 40 w 81"/>
                <a:gd name="T75" fmla="*/ 81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583">
                  <a:moveTo>
                    <a:pt x="8" y="583"/>
                  </a:moveTo>
                  <a:lnTo>
                    <a:pt x="8" y="158"/>
                  </a:lnTo>
                  <a:lnTo>
                    <a:pt x="73" y="158"/>
                  </a:lnTo>
                  <a:lnTo>
                    <a:pt x="73" y="583"/>
                  </a:lnTo>
                  <a:lnTo>
                    <a:pt x="8" y="583"/>
                  </a:lnTo>
                  <a:close/>
                  <a:moveTo>
                    <a:pt x="40" y="81"/>
                  </a:moveTo>
                  <a:lnTo>
                    <a:pt x="32" y="81"/>
                  </a:lnTo>
                  <a:lnTo>
                    <a:pt x="24" y="79"/>
                  </a:lnTo>
                  <a:lnTo>
                    <a:pt x="17" y="75"/>
                  </a:lnTo>
                  <a:lnTo>
                    <a:pt x="11" y="71"/>
                  </a:lnTo>
                  <a:lnTo>
                    <a:pt x="6" y="64"/>
                  </a:lnTo>
                  <a:lnTo>
                    <a:pt x="3" y="58"/>
                  </a:lnTo>
                  <a:lnTo>
                    <a:pt x="1" y="50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3" y="25"/>
                  </a:lnTo>
                  <a:lnTo>
                    <a:pt x="6" y="19"/>
                  </a:lnTo>
                  <a:lnTo>
                    <a:pt x="11" y="12"/>
                  </a:lnTo>
                  <a:lnTo>
                    <a:pt x="17" y="7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7" y="3"/>
                  </a:lnTo>
                  <a:lnTo>
                    <a:pt x="64" y="7"/>
                  </a:lnTo>
                  <a:lnTo>
                    <a:pt x="70" y="12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3"/>
                  </a:lnTo>
                  <a:lnTo>
                    <a:pt x="81" y="41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5" y="64"/>
                  </a:lnTo>
                  <a:lnTo>
                    <a:pt x="70" y="71"/>
                  </a:lnTo>
                  <a:lnTo>
                    <a:pt x="64" y="75"/>
                  </a:lnTo>
                  <a:lnTo>
                    <a:pt x="57" y="79"/>
                  </a:lnTo>
                  <a:lnTo>
                    <a:pt x="49" y="81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5" name="Freeform 56">
              <a:extLst>
                <a:ext uri="{FF2B5EF4-FFF2-40B4-BE49-F238E27FC236}">
                  <a16:creationId xmlns:a16="http://schemas.microsoft.com/office/drawing/2014/main" id="{E9A70262-DC57-83CA-A24E-74A90A2AA6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63251" y="6421438"/>
              <a:ext cx="44450" cy="53975"/>
            </a:xfrm>
            <a:custGeom>
              <a:avLst/>
              <a:gdLst>
                <a:gd name="T0" fmla="*/ 149 w 336"/>
                <a:gd name="T1" fmla="*/ 438 h 440"/>
                <a:gd name="T2" fmla="*/ 110 w 336"/>
                <a:gd name="T3" fmla="*/ 428 h 440"/>
                <a:gd name="T4" fmla="*/ 78 w 336"/>
                <a:gd name="T5" fmla="*/ 411 h 440"/>
                <a:gd name="T6" fmla="*/ 51 w 336"/>
                <a:gd name="T7" fmla="*/ 386 h 440"/>
                <a:gd name="T8" fmla="*/ 30 w 336"/>
                <a:gd name="T9" fmla="*/ 356 h 440"/>
                <a:gd name="T10" fmla="*/ 15 w 336"/>
                <a:gd name="T11" fmla="*/ 319 h 440"/>
                <a:gd name="T12" fmla="*/ 5 w 336"/>
                <a:gd name="T13" fmla="*/ 279 h 440"/>
                <a:gd name="T14" fmla="*/ 1 w 336"/>
                <a:gd name="T15" fmla="*/ 234 h 440"/>
                <a:gd name="T16" fmla="*/ 1 w 336"/>
                <a:gd name="T17" fmla="*/ 188 h 440"/>
                <a:gd name="T18" fmla="*/ 7 w 336"/>
                <a:gd name="T19" fmla="*/ 145 h 440"/>
                <a:gd name="T20" fmla="*/ 19 w 336"/>
                <a:gd name="T21" fmla="*/ 105 h 440"/>
                <a:gd name="T22" fmla="*/ 35 w 336"/>
                <a:gd name="T23" fmla="*/ 71 h 440"/>
                <a:gd name="T24" fmla="*/ 57 w 336"/>
                <a:gd name="T25" fmla="*/ 43 h 440"/>
                <a:gd name="T26" fmla="*/ 85 w 336"/>
                <a:gd name="T27" fmla="*/ 21 h 440"/>
                <a:gd name="T28" fmla="*/ 118 w 336"/>
                <a:gd name="T29" fmla="*/ 6 h 440"/>
                <a:gd name="T30" fmla="*/ 157 w 336"/>
                <a:gd name="T31" fmla="*/ 0 h 440"/>
                <a:gd name="T32" fmla="*/ 207 w 336"/>
                <a:gd name="T33" fmla="*/ 3 h 440"/>
                <a:gd name="T34" fmla="*/ 254 w 336"/>
                <a:gd name="T35" fmla="*/ 20 h 440"/>
                <a:gd name="T36" fmla="*/ 292 w 336"/>
                <a:gd name="T37" fmla="*/ 52 h 440"/>
                <a:gd name="T38" fmla="*/ 318 w 336"/>
                <a:gd name="T39" fmla="*/ 97 h 440"/>
                <a:gd name="T40" fmla="*/ 333 w 336"/>
                <a:gd name="T41" fmla="*/ 155 h 440"/>
                <a:gd name="T42" fmla="*/ 335 w 336"/>
                <a:gd name="T43" fmla="*/ 209 h 440"/>
                <a:gd name="T44" fmla="*/ 334 w 336"/>
                <a:gd name="T45" fmla="*/ 230 h 440"/>
                <a:gd name="T46" fmla="*/ 68 w 336"/>
                <a:gd name="T47" fmla="*/ 271 h 440"/>
                <a:gd name="T48" fmla="*/ 80 w 336"/>
                <a:gd name="T49" fmla="*/ 317 h 440"/>
                <a:gd name="T50" fmla="*/ 92 w 336"/>
                <a:gd name="T51" fmla="*/ 339 h 440"/>
                <a:gd name="T52" fmla="*/ 107 w 336"/>
                <a:gd name="T53" fmla="*/ 359 h 440"/>
                <a:gd name="T54" fmla="*/ 126 w 336"/>
                <a:gd name="T55" fmla="*/ 374 h 440"/>
                <a:gd name="T56" fmla="*/ 150 w 336"/>
                <a:gd name="T57" fmla="*/ 383 h 440"/>
                <a:gd name="T58" fmla="*/ 178 w 336"/>
                <a:gd name="T59" fmla="*/ 386 h 440"/>
                <a:gd name="T60" fmla="*/ 208 w 336"/>
                <a:gd name="T61" fmla="*/ 383 h 440"/>
                <a:gd name="T62" fmla="*/ 233 w 336"/>
                <a:gd name="T63" fmla="*/ 373 h 440"/>
                <a:gd name="T64" fmla="*/ 252 w 336"/>
                <a:gd name="T65" fmla="*/ 356 h 440"/>
                <a:gd name="T66" fmla="*/ 265 w 336"/>
                <a:gd name="T67" fmla="*/ 333 h 440"/>
                <a:gd name="T68" fmla="*/ 271 w 336"/>
                <a:gd name="T69" fmla="*/ 305 h 440"/>
                <a:gd name="T70" fmla="*/ 335 w 336"/>
                <a:gd name="T71" fmla="*/ 305 h 440"/>
                <a:gd name="T72" fmla="*/ 330 w 336"/>
                <a:gd name="T73" fmla="*/ 336 h 440"/>
                <a:gd name="T74" fmla="*/ 320 w 336"/>
                <a:gd name="T75" fmla="*/ 363 h 440"/>
                <a:gd name="T76" fmla="*/ 305 w 336"/>
                <a:gd name="T77" fmla="*/ 387 h 440"/>
                <a:gd name="T78" fmla="*/ 285 w 336"/>
                <a:gd name="T79" fmla="*/ 406 h 440"/>
                <a:gd name="T80" fmla="*/ 261 w 336"/>
                <a:gd name="T81" fmla="*/ 422 h 440"/>
                <a:gd name="T82" fmla="*/ 233 w 336"/>
                <a:gd name="T83" fmla="*/ 432 h 440"/>
                <a:gd name="T84" fmla="*/ 201 w 336"/>
                <a:gd name="T85" fmla="*/ 439 h 440"/>
                <a:gd name="T86" fmla="*/ 65 w 336"/>
                <a:gd name="T87" fmla="*/ 179 h 440"/>
                <a:gd name="T88" fmla="*/ 269 w 336"/>
                <a:gd name="T89" fmla="*/ 150 h 440"/>
                <a:gd name="T90" fmla="*/ 260 w 336"/>
                <a:gd name="T91" fmla="*/ 114 h 440"/>
                <a:gd name="T92" fmla="*/ 244 w 336"/>
                <a:gd name="T93" fmla="*/ 85 h 440"/>
                <a:gd name="T94" fmla="*/ 221 w 336"/>
                <a:gd name="T95" fmla="*/ 66 h 440"/>
                <a:gd name="T96" fmla="*/ 193 w 336"/>
                <a:gd name="T97" fmla="*/ 55 h 440"/>
                <a:gd name="T98" fmla="*/ 159 w 336"/>
                <a:gd name="T99" fmla="*/ 54 h 440"/>
                <a:gd name="T100" fmla="*/ 128 w 336"/>
                <a:gd name="T101" fmla="*/ 61 h 440"/>
                <a:gd name="T102" fmla="*/ 104 w 336"/>
                <a:gd name="T103" fmla="*/ 78 h 440"/>
                <a:gd name="T104" fmla="*/ 84 w 336"/>
                <a:gd name="T105" fmla="*/ 103 h 440"/>
                <a:gd name="T106" fmla="*/ 72 w 336"/>
                <a:gd name="T107" fmla="*/ 137 h 440"/>
                <a:gd name="T108" fmla="*/ 65 w 336"/>
                <a:gd name="T109" fmla="*/ 17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" h="440">
                  <a:moveTo>
                    <a:pt x="178" y="440"/>
                  </a:moveTo>
                  <a:lnTo>
                    <a:pt x="163" y="439"/>
                  </a:lnTo>
                  <a:lnTo>
                    <a:pt x="149" y="438"/>
                  </a:lnTo>
                  <a:lnTo>
                    <a:pt x="135" y="436"/>
                  </a:lnTo>
                  <a:lnTo>
                    <a:pt x="122" y="432"/>
                  </a:lnTo>
                  <a:lnTo>
                    <a:pt x="110" y="428"/>
                  </a:lnTo>
                  <a:lnTo>
                    <a:pt x="99" y="424"/>
                  </a:lnTo>
                  <a:lnTo>
                    <a:pt x="88" y="417"/>
                  </a:lnTo>
                  <a:lnTo>
                    <a:pt x="78" y="411"/>
                  </a:lnTo>
                  <a:lnTo>
                    <a:pt x="68" y="403"/>
                  </a:lnTo>
                  <a:lnTo>
                    <a:pt x="59" y="394"/>
                  </a:lnTo>
                  <a:lnTo>
                    <a:pt x="51" y="386"/>
                  </a:lnTo>
                  <a:lnTo>
                    <a:pt x="43" y="376"/>
                  </a:lnTo>
                  <a:lnTo>
                    <a:pt x="36" y="366"/>
                  </a:lnTo>
                  <a:lnTo>
                    <a:pt x="30" y="356"/>
                  </a:lnTo>
                  <a:lnTo>
                    <a:pt x="24" y="344"/>
                  </a:lnTo>
                  <a:lnTo>
                    <a:pt x="19" y="332"/>
                  </a:lnTo>
                  <a:lnTo>
                    <a:pt x="15" y="319"/>
                  </a:lnTo>
                  <a:lnTo>
                    <a:pt x="11" y="306"/>
                  </a:lnTo>
                  <a:lnTo>
                    <a:pt x="8" y="293"/>
                  </a:lnTo>
                  <a:lnTo>
                    <a:pt x="5" y="279"/>
                  </a:lnTo>
                  <a:lnTo>
                    <a:pt x="3" y="265"/>
                  </a:lnTo>
                  <a:lnTo>
                    <a:pt x="1" y="250"/>
                  </a:lnTo>
                  <a:lnTo>
                    <a:pt x="1" y="234"/>
                  </a:lnTo>
                  <a:lnTo>
                    <a:pt x="0" y="219"/>
                  </a:lnTo>
                  <a:lnTo>
                    <a:pt x="1" y="203"/>
                  </a:lnTo>
                  <a:lnTo>
                    <a:pt x="1" y="188"/>
                  </a:lnTo>
                  <a:lnTo>
                    <a:pt x="3" y="173"/>
                  </a:lnTo>
                  <a:lnTo>
                    <a:pt x="5" y="159"/>
                  </a:lnTo>
                  <a:lnTo>
                    <a:pt x="7" y="145"/>
                  </a:lnTo>
                  <a:lnTo>
                    <a:pt x="11" y="131"/>
                  </a:lnTo>
                  <a:lnTo>
                    <a:pt x="14" y="118"/>
                  </a:lnTo>
                  <a:lnTo>
                    <a:pt x="19" y="105"/>
                  </a:lnTo>
                  <a:lnTo>
                    <a:pt x="24" y="93"/>
                  </a:lnTo>
                  <a:lnTo>
                    <a:pt x="29" y="82"/>
                  </a:lnTo>
                  <a:lnTo>
                    <a:pt x="35" y="71"/>
                  </a:lnTo>
                  <a:lnTo>
                    <a:pt x="42" y="60"/>
                  </a:lnTo>
                  <a:lnTo>
                    <a:pt x="49" y="52"/>
                  </a:lnTo>
                  <a:lnTo>
                    <a:pt x="57" y="43"/>
                  </a:lnTo>
                  <a:lnTo>
                    <a:pt x="66" y="34"/>
                  </a:lnTo>
                  <a:lnTo>
                    <a:pt x="75" y="28"/>
                  </a:lnTo>
                  <a:lnTo>
                    <a:pt x="85" y="21"/>
                  </a:lnTo>
                  <a:lnTo>
                    <a:pt x="95" y="15"/>
                  </a:lnTo>
                  <a:lnTo>
                    <a:pt x="106" y="10"/>
                  </a:lnTo>
                  <a:lnTo>
                    <a:pt x="118" y="6"/>
                  </a:lnTo>
                  <a:lnTo>
                    <a:pt x="130" y="3"/>
                  </a:lnTo>
                  <a:lnTo>
                    <a:pt x="143" y="1"/>
                  </a:lnTo>
                  <a:lnTo>
                    <a:pt x="157" y="0"/>
                  </a:lnTo>
                  <a:lnTo>
                    <a:pt x="171" y="0"/>
                  </a:lnTo>
                  <a:lnTo>
                    <a:pt x="189" y="1"/>
                  </a:lnTo>
                  <a:lnTo>
                    <a:pt x="207" y="3"/>
                  </a:lnTo>
                  <a:lnTo>
                    <a:pt x="224" y="7"/>
                  </a:lnTo>
                  <a:lnTo>
                    <a:pt x="239" y="13"/>
                  </a:lnTo>
                  <a:lnTo>
                    <a:pt x="254" y="20"/>
                  </a:lnTo>
                  <a:lnTo>
                    <a:pt x="268" y="29"/>
                  </a:lnTo>
                  <a:lnTo>
                    <a:pt x="280" y="40"/>
                  </a:lnTo>
                  <a:lnTo>
                    <a:pt x="292" y="52"/>
                  </a:lnTo>
                  <a:lnTo>
                    <a:pt x="302" y="66"/>
                  </a:lnTo>
                  <a:lnTo>
                    <a:pt x="311" y="81"/>
                  </a:lnTo>
                  <a:lnTo>
                    <a:pt x="318" y="97"/>
                  </a:lnTo>
                  <a:lnTo>
                    <a:pt x="324" y="115"/>
                  </a:lnTo>
                  <a:lnTo>
                    <a:pt x="329" y="135"/>
                  </a:lnTo>
                  <a:lnTo>
                    <a:pt x="333" y="155"/>
                  </a:lnTo>
                  <a:lnTo>
                    <a:pt x="335" y="178"/>
                  </a:lnTo>
                  <a:lnTo>
                    <a:pt x="335" y="202"/>
                  </a:lnTo>
                  <a:lnTo>
                    <a:pt x="335" y="209"/>
                  </a:lnTo>
                  <a:lnTo>
                    <a:pt x="335" y="217"/>
                  </a:lnTo>
                  <a:lnTo>
                    <a:pt x="334" y="225"/>
                  </a:lnTo>
                  <a:lnTo>
                    <a:pt x="334" y="230"/>
                  </a:lnTo>
                  <a:lnTo>
                    <a:pt x="65" y="230"/>
                  </a:lnTo>
                  <a:lnTo>
                    <a:pt x="66" y="251"/>
                  </a:lnTo>
                  <a:lnTo>
                    <a:pt x="68" y="271"/>
                  </a:lnTo>
                  <a:lnTo>
                    <a:pt x="72" y="290"/>
                  </a:lnTo>
                  <a:lnTo>
                    <a:pt x="77" y="308"/>
                  </a:lnTo>
                  <a:lnTo>
                    <a:pt x="80" y="317"/>
                  </a:lnTo>
                  <a:lnTo>
                    <a:pt x="83" y="324"/>
                  </a:lnTo>
                  <a:lnTo>
                    <a:pt x="87" y="332"/>
                  </a:lnTo>
                  <a:lnTo>
                    <a:pt x="92" y="339"/>
                  </a:lnTo>
                  <a:lnTo>
                    <a:pt x="96" y="347"/>
                  </a:lnTo>
                  <a:lnTo>
                    <a:pt x="101" y="353"/>
                  </a:lnTo>
                  <a:lnTo>
                    <a:pt x="107" y="359"/>
                  </a:lnTo>
                  <a:lnTo>
                    <a:pt x="113" y="364"/>
                  </a:lnTo>
                  <a:lnTo>
                    <a:pt x="119" y="370"/>
                  </a:lnTo>
                  <a:lnTo>
                    <a:pt x="126" y="374"/>
                  </a:lnTo>
                  <a:lnTo>
                    <a:pt x="134" y="377"/>
                  </a:lnTo>
                  <a:lnTo>
                    <a:pt x="142" y="380"/>
                  </a:lnTo>
                  <a:lnTo>
                    <a:pt x="150" y="383"/>
                  </a:lnTo>
                  <a:lnTo>
                    <a:pt x="159" y="385"/>
                  </a:lnTo>
                  <a:lnTo>
                    <a:pt x="168" y="386"/>
                  </a:lnTo>
                  <a:lnTo>
                    <a:pt x="178" y="386"/>
                  </a:lnTo>
                  <a:lnTo>
                    <a:pt x="189" y="385"/>
                  </a:lnTo>
                  <a:lnTo>
                    <a:pt x="199" y="384"/>
                  </a:lnTo>
                  <a:lnTo>
                    <a:pt x="208" y="383"/>
                  </a:lnTo>
                  <a:lnTo>
                    <a:pt x="217" y="379"/>
                  </a:lnTo>
                  <a:lnTo>
                    <a:pt x="225" y="376"/>
                  </a:lnTo>
                  <a:lnTo>
                    <a:pt x="233" y="373"/>
                  </a:lnTo>
                  <a:lnTo>
                    <a:pt x="240" y="367"/>
                  </a:lnTo>
                  <a:lnTo>
                    <a:pt x="246" y="362"/>
                  </a:lnTo>
                  <a:lnTo>
                    <a:pt x="252" y="356"/>
                  </a:lnTo>
                  <a:lnTo>
                    <a:pt x="257" y="349"/>
                  </a:lnTo>
                  <a:lnTo>
                    <a:pt x="261" y="341"/>
                  </a:lnTo>
                  <a:lnTo>
                    <a:pt x="265" y="333"/>
                  </a:lnTo>
                  <a:lnTo>
                    <a:pt x="268" y="324"/>
                  </a:lnTo>
                  <a:lnTo>
                    <a:pt x="270" y="316"/>
                  </a:lnTo>
                  <a:lnTo>
                    <a:pt x="271" y="305"/>
                  </a:lnTo>
                  <a:lnTo>
                    <a:pt x="272" y="294"/>
                  </a:lnTo>
                  <a:lnTo>
                    <a:pt x="336" y="294"/>
                  </a:lnTo>
                  <a:lnTo>
                    <a:pt x="335" y="305"/>
                  </a:lnTo>
                  <a:lnTo>
                    <a:pt x="334" y="316"/>
                  </a:lnTo>
                  <a:lnTo>
                    <a:pt x="332" y="326"/>
                  </a:lnTo>
                  <a:lnTo>
                    <a:pt x="330" y="336"/>
                  </a:lnTo>
                  <a:lnTo>
                    <a:pt x="327" y="346"/>
                  </a:lnTo>
                  <a:lnTo>
                    <a:pt x="324" y="354"/>
                  </a:lnTo>
                  <a:lnTo>
                    <a:pt x="320" y="363"/>
                  </a:lnTo>
                  <a:lnTo>
                    <a:pt x="315" y="372"/>
                  </a:lnTo>
                  <a:lnTo>
                    <a:pt x="310" y="379"/>
                  </a:lnTo>
                  <a:lnTo>
                    <a:pt x="305" y="387"/>
                  </a:lnTo>
                  <a:lnTo>
                    <a:pt x="298" y="394"/>
                  </a:lnTo>
                  <a:lnTo>
                    <a:pt x="292" y="401"/>
                  </a:lnTo>
                  <a:lnTo>
                    <a:pt x="285" y="406"/>
                  </a:lnTo>
                  <a:lnTo>
                    <a:pt x="277" y="412"/>
                  </a:lnTo>
                  <a:lnTo>
                    <a:pt x="269" y="417"/>
                  </a:lnTo>
                  <a:lnTo>
                    <a:pt x="261" y="422"/>
                  </a:lnTo>
                  <a:lnTo>
                    <a:pt x="252" y="426"/>
                  </a:lnTo>
                  <a:lnTo>
                    <a:pt x="243" y="430"/>
                  </a:lnTo>
                  <a:lnTo>
                    <a:pt x="233" y="432"/>
                  </a:lnTo>
                  <a:lnTo>
                    <a:pt x="223" y="436"/>
                  </a:lnTo>
                  <a:lnTo>
                    <a:pt x="212" y="438"/>
                  </a:lnTo>
                  <a:lnTo>
                    <a:pt x="201" y="439"/>
                  </a:lnTo>
                  <a:lnTo>
                    <a:pt x="190" y="440"/>
                  </a:lnTo>
                  <a:lnTo>
                    <a:pt x="178" y="440"/>
                  </a:lnTo>
                  <a:close/>
                  <a:moveTo>
                    <a:pt x="65" y="179"/>
                  </a:moveTo>
                  <a:lnTo>
                    <a:pt x="271" y="179"/>
                  </a:lnTo>
                  <a:lnTo>
                    <a:pt x="271" y="164"/>
                  </a:lnTo>
                  <a:lnTo>
                    <a:pt x="269" y="150"/>
                  </a:lnTo>
                  <a:lnTo>
                    <a:pt x="267" y="137"/>
                  </a:lnTo>
                  <a:lnTo>
                    <a:pt x="264" y="125"/>
                  </a:lnTo>
                  <a:lnTo>
                    <a:pt x="260" y="114"/>
                  </a:lnTo>
                  <a:lnTo>
                    <a:pt x="255" y="103"/>
                  </a:lnTo>
                  <a:lnTo>
                    <a:pt x="250" y="94"/>
                  </a:lnTo>
                  <a:lnTo>
                    <a:pt x="244" y="85"/>
                  </a:lnTo>
                  <a:lnTo>
                    <a:pt x="237" y="78"/>
                  </a:lnTo>
                  <a:lnTo>
                    <a:pt x="229" y="71"/>
                  </a:lnTo>
                  <a:lnTo>
                    <a:pt x="221" y="66"/>
                  </a:lnTo>
                  <a:lnTo>
                    <a:pt x="212" y="61"/>
                  </a:lnTo>
                  <a:lnTo>
                    <a:pt x="203" y="58"/>
                  </a:lnTo>
                  <a:lnTo>
                    <a:pt x="193" y="55"/>
                  </a:lnTo>
                  <a:lnTo>
                    <a:pt x="182" y="54"/>
                  </a:lnTo>
                  <a:lnTo>
                    <a:pt x="171" y="53"/>
                  </a:lnTo>
                  <a:lnTo>
                    <a:pt x="159" y="54"/>
                  </a:lnTo>
                  <a:lnTo>
                    <a:pt x="148" y="55"/>
                  </a:lnTo>
                  <a:lnTo>
                    <a:pt x="138" y="58"/>
                  </a:lnTo>
                  <a:lnTo>
                    <a:pt x="128" y="61"/>
                  </a:lnTo>
                  <a:lnTo>
                    <a:pt x="120" y="66"/>
                  </a:lnTo>
                  <a:lnTo>
                    <a:pt x="111" y="71"/>
                  </a:lnTo>
                  <a:lnTo>
                    <a:pt x="104" y="78"/>
                  </a:lnTo>
                  <a:lnTo>
                    <a:pt x="97" y="85"/>
                  </a:lnTo>
                  <a:lnTo>
                    <a:pt x="90" y="94"/>
                  </a:lnTo>
                  <a:lnTo>
                    <a:pt x="84" y="103"/>
                  </a:lnTo>
                  <a:lnTo>
                    <a:pt x="80" y="113"/>
                  </a:lnTo>
                  <a:lnTo>
                    <a:pt x="75" y="125"/>
                  </a:lnTo>
                  <a:lnTo>
                    <a:pt x="72" y="137"/>
                  </a:lnTo>
                  <a:lnTo>
                    <a:pt x="69" y="150"/>
                  </a:lnTo>
                  <a:lnTo>
                    <a:pt x="67" y="164"/>
                  </a:lnTo>
                  <a:lnTo>
                    <a:pt x="65" y="179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6" name="Freeform 57">
              <a:extLst>
                <a:ext uri="{FF2B5EF4-FFF2-40B4-BE49-F238E27FC236}">
                  <a16:creationId xmlns:a16="http://schemas.microsoft.com/office/drawing/2014/main" id="{0EDFE03D-BAF2-2DAF-9704-C940D4578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15588" y="6496050"/>
              <a:ext cx="61913" cy="69850"/>
            </a:xfrm>
            <a:custGeom>
              <a:avLst/>
              <a:gdLst>
                <a:gd name="T0" fmla="*/ 210 w 469"/>
                <a:gd name="T1" fmla="*/ 576 h 578"/>
                <a:gd name="T2" fmla="*/ 158 w 469"/>
                <a:gd name="T3" fmla="*/ 564 h 578"/>
                <a:gd name="T4" fmla="*/ 112 w 469"/>
                <a:gd name="T5" fmla="*/ 542 h 578"/>
                <a:gd name="T6" fmla="*/ 75 w 469"/>
                <a:gd name="T7" fmla="*/ 510 h 578"/>
                <a:gd name="T8" fmla="*/ 44 w 469"/>
                <a:gd name="T9" fmla="*/ 471 h 578"/>
                <a:gd name="T10" fmla="*/ 22 w 469"/>
                <a:gd name="T11" fmla="*/ 424 h 578"/>
                <a:gd name="T12" fmla="*/ 7 w 469"/>
                <a:gd name="T13" fmla="*/ 370 h 578"/>
                <a:gd name="T14" fmla="*/ 0 w 469"/>
                <a:gd name="T15" fmla="*/ 310 h 578"/>
                <a:gd name="T16" fmla="*/ 2 w 469"/>
                <a:gd name="T17" fmla="*/ 248 h 578"/>
                <a:gd name="T18" fmla="*/ 11 w 469"/>
                <a:gd name="T19" fmla="*/ 191 h 578"/>
                <a:gd name="T20" fmla="*/ 29 w 469"/>
                <a:gd name="T21" fmla="*/ 139 h 578"/>
                <a:gd name="T22" fmla="*/ 54 w 469"/>
                <a:gd name="T23" fmla="*/ 94 h 578"/>
                <a:gd name="T24" fmla="*/ 86 w 469"/>
                <a:gd name="T25" fmla="*/ 57 h 578"/>
                <a:gd name="T26" fmla="*/ 127 w 469"/>
                <a:gd name="T27" fmla="*/ 28 h 578"/>
                <a:gd name="T28" fmla="*/ 174 w 469"/>
                <a:gd name="T29" fmla="*/ 8 h 578"/>
                <a:gd name="T30" fmla="*/ 229 w 469"/>
                <a:gd name="T31" fmla="*/ 0 h 578"/>
                <a:gd name="T32" fmla="*/ 276 w 469"/>
                <a:gd name="T33" fmla="*/ 1 h 578"/>
                <a:gd name="T34" fmla="*/ 314 w 469"/>
                <a:gd name="T35" fmla="*/ 7 h 578"/>
                <a:gd name="T36" fmla="*/ 351 w 469"/>
                <a:gd name="T37" fmla="*/ 20 h 578"/>
                <a:gd name="T38" fmla="*/ 384 w 469"/>
                <a:gd name="T39" fmla="*/ 37 h 578"/>
                <a:gd name="T40" fmla="*/ 413 w 469"/>
                <a:gd name="T41" fmla="*/ 61 h 578"/>
                <a:gd name="T42" fmla="*/ 437 w 469"/>
                <a:gd name="T43" fmla="*/ 92 h 578"/>
                <a:gd name="T44" fmla="*/ 455 w 469"/>
                <a:gd name="T45" fmla="*/ 127 h 578"/>
                <a:gd name="T46" fmla="*/ 465 w 469"/>
                <a:gd name="T47" fmla="*/ 169 h 578"/>
                <a:gd name="T48" fmla="*/ 395 w 469"/>
                <a:gd name="T49" fmla="*/ 175 h 578"/>
                <a:gd name="T50" fmla="*/ 388 w 469"/>
                <a:gd name="T51" fmla="*/ 147 h 578"/>
                <a:gd name="T52" fmla="*/ 376 w 469"/>
                <a:gd name="T53" fmla="*/ 123 h 578"/>
                <a:gd name="T54" fmla="*/ 359 w 469"/>
                <a:gd name="T55" fmla="*/ 102 h 578"/>
                <a:gd name="T56" fmla="*/ 333 w 469"/>
                <a:gd name="T57" fmla="*/ 82 h 578"/>
                <a:gd name="T58" fmla="*/ 285 w 469"/>
                <a:gd name="T59" fmla="*/ 65 h 578"/>
                <a:gd name="T60" fmla="*/ 233 w 469"/>
                <a:gd name="T61" fmla="*/ 61 h 578"/>
                <a:gd name="T62" fmla="*/ 192 w 469"/>
                <a:gd name="T63" fmla="*/ 69 h 578"/>
                <a:gd name="T64" fmla="*/ 157 w 469"/>
                <a:gd name="T65" fmla="*/ 85 h 578"/>
                <a:gd name="T66" fmla="*/ 129 w 469"/>
                <a:gd name="T67" fmla="*/ 109 h 578"/>
                <a:gd name="T68" fmla="*/ 107 w 469"/>
                <a:gd name="T69" fmla="*/ 139 h 578"/>
                <a:gd name="T70" fmla="*/ 90 w 469"/>
                <a:gd name="T71" fmla="*/ 175 h 578"/>
                <a:gd name="T72" fmla="*/ 79 w 469"/>
                <a:gd name="T73" fmla="*/ 215 h 578"/>
                <a:gd name="T74" fmla="*/ 74 w 469"/>
                <a:gd name="T75" fmla="*/ 258 h 578"/>
                <a:gd name="T76" fmla="*/ 73 w 469"/>
                <a:gd name="T77" fmla="*/ 305 h 578"/>
                <a:gd name="T78" fmla="*/ 77 w 469"/>
                <a:gd name="T79" fmla="*/ 350 h 578"/>
                <a:gd name="T80" fmla="*/ 86 w 469"/>
                <a:gd name="T81" fmla="*/ 391 h 578"/>
                <a:gd name="T82" fmla="*/ 101 w 469"/>
                <a:gd name="T83" fmla="*/ 428 h 578"/>
                <a:gd name="T84" fmla="*/ 121 w 469"/>
                <a:gd name="T85" fmla="*/ 460 h 578"/>
                <a:gd name="T86" fmla="*/ 147 w 469"/>
                <a:gd name="T87" fmla="*/ 486 h 578"/>
                <a:gd name="T88" fmla="*/ 180 w 469"/>
                <a:gd name="T89" fmla="*/ 505 h 578"/>
                <a:gd name="T90" fmla="*/ 219 w 469"/>
                <a:gd name="T91" fmla="*/ 515 h 578"/>
                <a:gd name="T92" fmla="*/ 265 w 469"/>
                <a:gd name="T93" fmla="*/ 516 h 578"/>
                <a:gd name="T94" fmla="*/ 307 w 469"/>
                <a:gd name="T95" fmla="*/ 508 h 578"/>
                <a:gd name="T96" fmla="*/ 343 w 469"/>
                <a:gd name="T97" fmla="*/ 491 h 578"/>
                <a:gd name="T98" fmla="*/ 371 w 469"/>
                <a:gd name="T99" fmla="*/ 464 h 578"/>
                <a:gd name="T100" fmla="*/ 389 w 469"/>
                <a:gd name="T101" fmla="*/ 427 h 578"/>
                <a:gd name="T102" fmla="*/ 398 w 469"/>
                <a:gd name="T103" fmla="*/ 382 h 578"/>
                <a:gd name="T104" fmla="*/ 464 w 469"/>
                <a:gd name="T105" fmla="*/ 413 h 578"/>
                <a:gd name="T106" fmla="*/ 452 w 469"/>
                <a:gd name="T107" fmla="*/ 455 h 578"/>
                <a:gd name="T108" fmla="*/ 433 w 469"/>
                <a:gd name="T109" fmla="*/ 492 h 578"/>
                <a:gd name="T110" fmla="*/ 408 w 469"/>
                <a:gd name="T111" fmla="*/ 521 h 578"/>
                <a:gd name="T112" fmla="*/ 378 w 469"/>
                <a:gd name="T113" fmla="*/ 545 h 578"/>
                <a:gd name="T114" fmla="*/ 344 w 469"/>
                <a:gd name="T115" fmla="*/ 562 h 578"/>
                <a:gd name="T116" fmla="*/ 306 w 469"/>
                <a:gd name="T117" fmla="*/ 573 h 578"/>
                <a:gd name="T118" fmla="*/ 264 w 469"/>
                <a:gd name="T119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9" h="578">
                  <a:moveTo>
                    <a:pt x="250" y="578"/>
                  </a:moveTo>
                  <a:lnTo>
                    <a:pt x="229" y="578"/>
                  </a:lnTo>
                  <a:lnTo>
                    <a:pt x="210" y="576"/>
                  </a:lnTo>
                  <a:lnTo>
                    <a:pt x="192" y="574"/>
                  </a:lnTo>
                  <a:lnTo>
                    <a:pt x="174" y="570"/>
                  </a:lnTo>
                  <a:lnTo>
                    <a:pt x="158" y="564"/>
                  </a:lnTo>
                  <a:lnTo>
                    <a:pt x="142" y="558"/>
                  </a:lnTo>
                  <a:lnTo>
                    <a:pt x="127" y="550"/>
                  </a:lnTo>
                  <a:lnTo>
                    <a:pt x="112" y="542"/>
                  </a:lnTo>
                  <a:lnTo>
                    <a:pt x="99" y="532"/>
                  </a:lnTo>
                  <a:lnTo>
                    <a:pt x="86" y="522"/>
                  </a:lnTo>
                  <a:lnTo>
                    <a:pt x="75" y="510"/>
                  </a:lnTo>
                  <a:lnTo>
                    <a:pt x="64" y="498"/>
                  </a:lnTo>
                  <a:lnTo>
                    <a:pt x="54" y="485"/>
                  </a:lnTo>
                  <a:lnTo>
                    <a:pt x="44" y="471"/>
                  </a:lnTo>
                  <a:lnTo>
                    <a:pt x="36" y="456"/>
                  </a:lnTo>
                  <a:lnTo>
                    <a:pt x="29" y="440"/>
                  </a:lnTo>
                  <a:lnTo>
                    <a:pt x="22" y="424"/>
                  </a:lnTo>
                  <a:lnTo>
                    <a:pt x="16" y="406"/>
                  </a:lnTo>
                  <a:lnTo>
                    <a:pt x="11" y="388"/>
                  </a:lnTo>
                  <a:lnTo>
                    <a:pt x="7" y="370"/>
                  </a:lnTo>
                  <a:lnTo>
                    <a:pt x="4" y="351"/>
                  </a:lnTo>
                  <a:lnTo>
                    <a:pt x="2" y="331"/>
                  </a:lnTo>
                  <a:lnTo>
                    <a:pt x="0" y="310"/>
                  </a:lnTo>
                  <a:lnTo>
                    <a:pt x="0" y="290"/>
                  </a:lnTo>
                  <a:lnTo>
                    <a:pt x="0" y="269"/>
                  </a:lnTo>
                  <a:lnTo>
                    <a:pt x="2" y="248"/>
                  </a:lnTo>
                  <a:lnTo>
                    <a:pt x="4" y="228"/>
                  </a:lnTo>
                  <a:lnTo>
                    <a:pt x="7" y="209"/>
                  </a:lnTo>
                  <a:lnTo>
                    <a:pt x="11" y="191"/>
                  </a:lnTo>
                  <a:lnTo>
                    <a:pt x="16" y="173"/>
                  </a:lnTo>
                  <a:lnTo>
                    <a:pt x="22" y="155"/>
                  </a:lnTo>
                  <a:lnTo>
                    <a:pt x="29" y="139"/>
                  </a:lnTo>
                  <a:lnTo>
                    <a:pt x="36" y="123"/>
                  </a:lnTo>
                  <a:lnTo>
                    <a:pt x="44" y="108"/>
                  </a:lnTo>
                  <a:lnTo>
                    <a:pt x="54" y="94"/>
                  </a:lnTo>
                  <a:lnTo>
                    <a:pt x="64" y="81"/>
                  </a:lnTo>
                  <a:lnTo>
                    <a:pt x="75" y="68"/>
                  </a:lnTo>
                  <a:lnTo>
                    <a:pt x="86" y="57"/>
                  </a:lnTo>
                  <a:lnTo>
                    <a:pt x="99" y="46"/>
                  </a:lnTo>
                  <a:lnTo>
                    <a:pt x="112" y="36"/>
                  </a:lnTo>
                  <a:lnTo>
                    <a:pt x="127" y="28"/>
                  </a:lnTo>
                  <a:lnTo>
                    <a:pt x="142" y="20"/>
                  </a:lnTo>
                  <a:lnTo>
                    <a:pt x="158" y="14"/>
                  </a:lnTo>
                  <a:lnTo>
                    <a:pt x="174" y="8"/>
                  </a:lnTo>
                  <a:lnTo>
                    <a:pt x="192" y="5"/>
                  </a:lnTo>
                  <a:lnTo>
                    <a:pt x="210" y="2"/>
                  </a:lnTo>
                  <a:lnTo>
                    <a:pt x="229" y="0"/>
                  </a:lnTo>
                  <a:lnTo>
                    <a:pt x="250" y="0"/>
                  </a:lnTo>
                  <a:lnTo>
                    <a:pt x="263" y="0"/>
                  </a:lnTo>
                  <a:lnTo>
                    <a:pt x="276" y="1"/>
                  </a:lnTo>
                  <a:lnTo>
                    <a:pt x="289" y="3"/>
                  </a:lnTo>
                  <a:lnTo>
                    <a:pt x="302" y="5"/>
                  </a:lnTo>
                  <a:lnTo>
                    <a:pt x="314" y="7"/>
                  </a:lnTo>
                  <a:lnTo>
                    <a:pt x="327" y="10"/>
                  </a:lnTo>
                  <a:lnTo>
                    <a:pt x="339" y="15"/>
                  </a:lnTo>
                  <a:lnTo>
                    <a:pt x="351" y="20"/>
                  </a:lnTo>
                  <a:lnTo>
                    <a:pt x="362" y="24"/>
                  </a:lnTo>
                  <a:lnTo>
                    <a:pt x="373" y="31"/>
                  </a:lnTo>
                  <a:lnTo>
                    <a:pt x="384" y="37"/>
                  </a:lnTo>
                  <a:lnTo>
                    <a:pt x="394" y="45"/>
                  </a:lnTo>
                  <a:lnTo>
                    <a:pt x="404" y="53"/>
                  </a:lnTo>
                  <a:lnTo>
                    <a:pt x="413" y="61"/>
                  </a:lnTo>
                  <a:lnTo>
                    <a:pt x="422" y="71"/>
                  </a:lnTo>
                  <a:lnTo>
                    <a:pt x="430" y="81"/>
                  </a:lnTo>
                  <a:lnTo>
                    <a:pt x="437" y="92"/>
                  </a:lnTo>
                  <a:lnTo>
                    <a:pt x="444" y="103"/>
                  </a:lnTo>
                  <a:lnTo>
                    <a:pt x="450" y="115"/>
                  </a:lnTo>
                  <a:lnTo>
                    <a:pt x="455" y="127"/>
                  </a:lnTo>
                  <a:lnTo>
                    <a:pt x="459" y="141"/>
                  </a:lnTo>
                  <a:lnTo>
                    <a:pt x="462" y="155"/>
                  </a:lnTo>
                  <a:lnTo>
                    <a:pt x="465" y="169"/>
                  </a:lnTo>
                  <a:lnTo>
                    <a:pt x="467" y="186"/>
                  </a:lnTo>
                  <a:lnTo>
                    <a:pt x="397" y="186"/>
                  </a:lnTo>
                  <a:lnTo>
                    <a:pt x="395" y="175"/>
                  </a:lnTo>
                  <a:lnTo>
                    <a:pt x="393" y="165"/>
                  </a:lnTo>
                  <a:lnTo>
                    <a:pt x="391" y="155"/>
                  </a:lnTo>
                  <a:lnTo>
                    <a:pt x="388" y="147"/>
                  </a:lnTo>
                  <a:lnTo>
                    <a:pt x="384" y="138"/>
                  </a:lnTo>
                  <a:lnTo>
                    <a:pt x="380" y="131"/>
                  </a:lnTo>
                  <a:lnTo>
                    <a:pt x="376" y="123"/>
                  </a:lnTo>
                  <a:lnTo>
                    <a:pt x="370" y="115"/>
                  </a:lnTo>
                  <a:lnTo>
                    <a:pt x="365" y="109"/>
                  </a:lnTo>
                  <a:lnTo>
                    <a:pt x="359" y="102"/>
                  </a:lnTo>
                  <a:lnTo>
                    <a:pt x="353" y="97"/>
                  </a:lnTo>
                  <a:lnTo>
                    <a:pt x="346" y="92"/>
                  </a:lnTo>
                  <a:lnTo>
                    <a:pt x="333" y="82"/>
                  </a:lnTo>
                  <a:lnTo>
                    <a:pt x="317" y="74"/>
                  </a:lnTo>
                  <a:lnTo>
                    <a:pt x="301" y="69"/>
                  </a:lnTo>
                  <a:lnTo>
                    <a:pt x="285" y="65"/>
                  </a:lnTo>
                  <a:lnTo>
                    <a:pt x="267" y="62"/>
                  </a:lnTo>
                  <a:lnTo>
                    <a:pt x="250" y="61"/>
                  </a:lnTo>
                  <a:lnTo>
                    <a:pt x="233" y="61"/>
                  </a:lnTo>
                  <a:lnTo>
                    <a:pt x="219" y="63"/>
                  </a:lnTo>
                  <a:lnTo>
                    <a:pt x="205" y="66"/>
                  </a:lnTo>
                  <a:lnTo>
                    <a:pt x="192" y="69"/>
                  </a:lnTo>
                  <a:lnTo>
                    <a:pt x="180" y="73"/>
                  </a:lnTo>
                  <a:lnTo>
                    <a:pt x="168" y="79"/>
                  </a:lnTo>
                  <a:lnTo>
                    <a:pt x="157" y="85"/>
                  </a:lnTo>
                  <a:lnTo>
                    <a:pt x="147" y="93"/>
                  </a:lnTo>
                  <a:lnTo>
                    <a:pt x="138" y="100"/>
                  </a:lnTo>
                  <a:lnTo>
                    <a:pt x="129" y="109"/>
                  </a:lnTo>
                  <a:lnTo>
                    <a:pt x="121" y="119"/>
                  </a:lnTo>
                  <a:lnTo>
                    <a:pt x="113" y="128"/>
                  </a:lnTo>
                  <a:lnTo>
                    <a:pt x="107" y="139"/>
                  </a:lnTo>
                  <a:lnTo>
                    <a:pt x="101" y="150"/>
                  </a:lnTo>
                  <a:lnTo>
                    <a:pt x="95" y="162"/>
                  </a:lnTo>
                  <a:lnTo>
                    <a:pt x="90" y="175"/>
                  </a:lnTo>
                  <a:lnTo>
                    <a:pt x="86" y="188"/>
                  </a:lnTo>
                  <a:lnTo>
                    <a:pt x="82" y="201"/>
                  </a:lnTo>
                  <a:lnTo>
                    <a:pt x="79" y="215"/>
                  </a:lnTo>
                  <a:lnTo>
                    <a:pt x="77" y="229"/>
                  </a:lnTo>
                  <a:lnTo>
                    <a:pt x="75" y="244"/>
                  </a:lnTo>
                  <a:lnTo>
                    <a:pt x="74" y="258"/>
                  </a:lnTo>
                  <a:lnTo>
                    <a:pt x="73" y="274"/>
                  </a:lnTo>
                  <a:lnTo>
                    <a:pt x="72" y="290"/>
                  </a:lnTo>
                  <a:lnTo>
                    <a:pt x="73" y="305"/>
                  </a:lnTo>
                  <a:lnTo>
                    <a:pt x="74" y="320"/>
                  </a:lnTo>
                  <a:lnTo>
                    <a:pt x="75" y="335"/>
                  </a:lnTo>
                  <a:lnTo>
                    <a:pt x="77" y="350"/>
                  </a:lnTo>
                  <a:lnTo>
                    <a:pt x="79" y="364"/>
                  </a:lnTo>
                  <a:lnTo>
                    <a:pt x="82" y="377"/>
                  </a:lnTo>
                  <a:lnTo>
                    <a:pt x="86" y="391"/>
                  </a:lnTo>
                  <a:lnTo>
                    <a:pt x="90" y="404"/>
                  </a:lnTo>
                  <a:lnTo>
                    <a:pt x="95" y="416"/>
                  </a:lnTo>
                  <a:lnTo>
                    <a:pt x="101" y="428"/>
                  </a:lnTo>
                  <a:lnTo>
                    <a:pt x="107" y="440"/>
                  </a:lnTo>
                  <a:lnTo>
                    <a:pt x="113" y="451"/>
                  </a:lnTo>
                  <a:lnTo>
                    <a:pt x="121" y="460"/>
                  </a:lnTo>
                  <a:lnTo>
                    <a:pt x="129" y="469"/>
                  </a:lnTo>
                  <a:lnTo>
                    <a:pt x="138" y="478"/>
                  </a:lnTo>
                  <a:lnTo>
                    <a:pt x="147" y="486"/>
                  </a:lnTo>
                  <a:lnTo>
                    <a:pt x="157" y="493"/>
                  </a:lnTo>
                  <a:lnTo>
                    <a:pt x="168" y="499"/>
                  </a:lnTo>
                  <a:lnTo>
                    <a:pt x="180" y="505"/>
                  </a:lnTo>
                  <a:lnTo>
                    <a:pt x="192" y="509"/>
                  </a:lnTo>
                  <a:lnTo>
                    <a:pt x="205" y="512"/>
                  </a:lnTo>
                  <a:lnTo>
                    <a:pt x="219" y="515"/>
                  </a:lnTo>
                  <a:lnTo>
                    <a:pt x="233" y="516"/>
                  </a:lnTo>
                  <a:lnTo>
                    <a:pt x="250" y="517"/>
                  </a:lnTo>
                  <a:lnTo>
                    <a:pt x="265" y="516"/>
                  </a:lnTo>
                  <a:lnTo>
                    <a:pt x="280" y="515"/>
                  </a:lnTo>
                  <a:lnTo>
                    <a:pt x="294" y="511"/>
                  </a:lnTo>
                  <a:lnTo>
                    <a:pt x="307" y="508"/>
                  </a:lnTo>
                  <a:lnTo>
                    <a:pt x="320" y="503"/>
                  </a:lnTo>
                  <a:lnTo>
                    <a:pt x="332" y="497"/>
                  </a:lnTo>
                  <a:lnTo>
                    <a:pt x="343" y="491"/>
                  </a:lnTo>
                  <a:lnTo>
                    <a:pt x="353" y="482"/>
                  </a:lnTo>
                  <a:lnTo>
                    <a:pt x="362" y="473"/>
                  </a:lnTo>
                  <a:lnTo>
                    <a:pt x="371" y="464"/>
                  </a:lnTo>
                  <a:lnTo>
                    <a:pt x="378" y="452"/>
                  </a:lnTo>
                  <a:lnTo>
                    <a:pt x="384" y="440"/>
                  </a:lnTo>
                  <a:lnTo>
                    <a:pt x="389" y="427"/>
                  </a:lnTo>
                  <a:lnTo>
                    <a:pt x="393" y="413"/>
                  </a:lnTo>
                  <a:lnTo>
                    <a:pt x="396" y="398"/>
                  </a:lnTo>
                  <a:lnTo>
                    <a:pt x="398" y="382"/>
                  </a:lnTo>
                  <a:lnTo>
                    <a:pt x="469" y="382"/>
                  </a:lnTo>
                  <a:lnTo>
                    <a:pt x="467" y="398"/>
                  </a:lnTo>
                  <a:lnTo>
                    <a:pt x="464" y="413"/>
                  </a:lnTo>
                  <a:lnTo>
                    <a:pt x="461" y="428"/>
                  </a:lnTo>
                  <a:lnTo>
                    <a:pt x="457" y="442"/>
                  </a:lnTo>
                  <a:lnTo>
                    <a:pt x="452" y="455"/>
                  </a:lnTo>
                  <a:lnTo>
                    <a:pt x="446" y="468"/>
                  </a:lnTo>
                  <a:lnTo>
                    <a:pt x="440" y="480"/>
                  </a:lnTo>
                  <a:lnTo>
                    <a:pt x="433" y="492"/>
                  </a:lnTo>
                  <a:lnTo>
                    <a:pt x="425" y="502"/>
                  </a:lnTo>
                  <a:lnTo>
                    <a:pt x="417" y="512"/>
                  </a:lnTo>
                  <a:lnTo>
                    <a:pt x="408" y="521"/>
                  </a:lnTo>
                  <a:lnTo>
                    <a:pt x="399" y="530"/>
                  </a:lnTo>
                  <a:lnTo>
                    <a:pt x="389" y="537"/>
                  </a:lnTo>
                  <a:lnTo>
                    <a:pt x="378" y="545"/>
                  </a:lnTo>
                  <a:lnTo>
                    <a:pt x="367" y="551"/>
                  </a:lnTo>
                  <a:lnTo>
                    <a:pt x="356" y="557"/>
                  </a:lnTo>
                  <a:lnTo>
                    <a:pt x="344" y="562"/>
                  </a:lnTo>
                  <a:lnTo>
                    <a:pt x="332" y="566"/>
                  </a:lnTo>
                  <a:lnTo>
                    <a:pt x="319" y="571"/>
                  </a:lnTo>
                  <a:lnTo>
                    <a:pt x="306" y="573"/>
                  </a:lnTo>
                  <a:lnTo>
                    <a:pt x="292" y="576"/>
                  </a:lnTo>
                  <a:lnTo>
                    <a:pt x="278" y="577"/>
                  </a:lnTo>
                  <a:lnTo>
                    <a:pt x="264" y="578"/>
                  </a:lnTo>
                  <a:lnTo>
                    <a:pt x="250" y="578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7" name="Freeform 58">
              <a:extLst>
                <a:ext uri="{FF2B5EF4-FFF2-40B4-BE49-F238E27FC236}">
                  <a16:creationId xmlns:a16="http://schemas.microsoft.com/office/drawing/2014/main" id="{30F4D8F9-FCCA-9CFE-F853-17C5756F90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87026" y="6511925"/>
              <a:ext cx="44450" cy="53975"/>
            </a:xfrm>
            <a:custGeom>
              <a:avLst/>
              <a:gdLst>
                <a:gd name="T0" fmla="*/ 148 w 335"/>
                <a:gd name="T1" fmla="*/ 439 h 440"/>
                <a:gd name="T2" fmla="*/ 109 w 335"/>
                <a:gd name="T3" fmla="*/ 430 h 440"/>
                <a:gd name="T4" fmla="*/ 77 w 335"/>
                <a:gd name="T5" fmla="*/ 412 h 440"/>
                <a:gd name="T6" fmla="*/ 50 w 335"/>
                <a:gd name="T7" fmla="*/ 387 h 440"/>
                <a:gd name="T8" fmla="*/ 29 w 335"/>
                <a:gd name="T9" fmla="*/ 356 h 440"/>
                <a:gd name="T10" fmla="*/ 14 w 335"/>
                <a:gd name="T11" fmla="*/ 320 h 440"/>
                <a:gd name="T12" fmla="*/ 4 w 335"/>
                <a:gd name="T13" fmla="*/ 280 h 440"/>
                <a:gd name="T14" fmla="*/ 0 w 335"/>
                <a:gd name="T15" fmla="*/ 236 h 440"/>
                <a:gd name="T16" fmla="*/ 1 w 335"/>
                <a:gd name="T17" fmla="*/ 189 h 440"/>
                <a:gd name="T18" fmla="*/ 7 w 335"/>
                <a:gd name="T19" fmla="*/ 145 h 440"/>
                <a:gd name="T20" fmla="*/ 18 w 335"/>
                <a:gd name="T21" fmla="*/ 106 h 440"/>
                <a:gd name="T22" fmla="*/ 34 w 335"/>
                <a:gd name="T23" fmla="*/ 71 h 440"/>
                <a:gd name="T24" fmla="*/ 56 w 335"/>
                <a:gd name="T25" fmla="*/ 43 h 440"/>
                <a:gd name="T26" fmla="*/ 84 w 335"/>
                <a:gd name="T27" fmla="*/ 22 h 440"/>
                <a:gd name="T28" fmla="*/ 117 w 335"/>
                <a:gd name="T29" fmla="*/ 8 h 440"/>
                <a:gd name="T30" fmla="*/ 156 w 335"/>
                <a:gd name="T31" fmla="*/ 1 h 440"/>
                <a:gd name="T32" fmla="*/ 206 w 335"/>
                <a:gd name="T33" fmla="*/ 3 h 440"/>
                <a:gd name="T34" fmla="*/ 253 w 335"/>
                <a:gd name="T35" fmla="*/ 21 h 440"/>
                <a:gd name="T36" fmla="*/ 291 w 335"/>
                <a:gd name="T37" fmla="*/ 53 h 440"/>
                <a:gd name="T38" fmla="*/ 317 w 335"/>
                <a:gd name="T39" fmla="*/ 99 h 440"/>
                <a:gd name="T40" fmla="*/ 332 w 335"/>
                <a:gd name="T41" fmla="*/ 157 h 440"/>
                <a:gd name="T42" fmla="*/ 335 w 335"/>
                <a:gd name="T43" fmla="*/ 210 h 440"/>
                <a:gd name="T44" fmla="*/ 333 w 335"/>
                <a:gd name="T45" fmla="*/ 232 h 440"/>
                <a:gd name="T46" fmla="*/ 67 w 335"/>
                <a:gd name="T47" fmla="*/ 272 h 440"/>
                <a:gd name="T48" fmla="*/ 79 w 335"/>
                <a:gd name="T49" fmla="*/ 317 h 440"/>
                <a:gd name="T50" fmla="*/ 91 w 335"/>
                <a:gd name="T51" fmla="*/ 341 h 440"/>
                <a:gd name="T52" fmla="*/ 106 w 335"/>
                <a:gd name="T53" fmla="*/ 360 h 440"/>
                <a:gd name="T54" fmla="*/ 126 w 335"/>
                <a:gd name="T55" fmla="*/ 374 h 440"/>
                <a:gd name="T56" fmla="*/ 149 w 335"/>
                <a:gd name="T57" fmla="*/ 384 h 440"/>
                <a:gd name="T58" fmla="*/ 178 w 335"/>
                <a:gd name="T59" fmla="*/ 386 h 440"/>
                <a:gd name="T60" fmla="*/ 208 w 335"/>
                <a:gd name="T61" fmla="*/ 383 h 440"/>
                <a:gd name="T62" fmla="*/ 232 w 335"/>
                <a:gd name="T63" fmla="*/ 373 h 440"/>
                <a:gd name="T64" fmla="*/ 251 w 335"/>
                <a:gd name="T65" fmla="*/ 357 h 440"/>
                <a:gd name="T66" fmla="*/ 264 w 335"/>
                <a:gd name="T67" fmla="*/ 334 h 440"/>
                <a:gd name="T68" fmla="*/ 270 w 335"/>
                <a:gd name="T69" fmla="*/ 306 h 440"/>
                <a:gd name="T70" fmla="*/ 334 w 335"/>
                <a:gd name="T71" fmla="*/ 306 h 440"/>
                <a:gd name="T72" fmla="*/ 329 w 335"/>
                <a:gd name="T73" fmla="*/ 338 h 440"/>
                <a:gd name="T74" fmla="*/ 319 w 335"/>
                <a:gd name="T75" fmla="*/ 365 h 440"/>
                <a:gd name="T76" fmla="*/ 304 w 335"/>
                <a:gd name="T77" fmla="*/ 388 h 440"/>
                <a:gd name="T78" fmla="*/ 284 w 335"/>
                <a:gd name="T79" fmla="*/ 408 h 440"/>
                <a:gd name="T80" fmla="*/ 260 w 335"/>
                <a:gd name="T81" fmla="*/ 423 h 440"/>
                <a:gd name="T82" fmla="*/ 232 w 335"/>
                <a:gd name="T83" fmla="*/ 434 h 440"/>
                <a:gd name="T84" fmla="*/ 201 w 335"/>
                <a:gd name="T85" fmla="*/ 439 h 440"/>
                <a:gd name="T86" fmla="*/ 65 w 335"/>
                <a:gd name="T87" fmla="*/ 181 h 440"/>
                <a:gd name="T88" fmla="*/ 269 w 335"/>
                <a:gd name="T89" fmla="*/ 152 h 440"/>
                <a:gd name="T90" fmla="*/ 259 w 335"/>
                <a:gd name="T91" fmla="*/ 115 h 440"/>
                <a:gd name="T92" fmla="*/ 243 w 335"/>
                <a:gd name="T93" fmla="*/ 87 h 440"/>
                <a:gd name="T94" fmla="*/ 221 w 335"/>
                <a:gd name="T95" fmla="*/ 67 h 440"/>
                <a:gd name="T96" fmla="*/ 192 w 335"/>
                <a:gd name="T97" fmla="*/ 56 h 440"/>
                <a:gd name="T98" fmla="*/ 158 w 335"/>
                <a:gd name="T99" fmla="*/ 54 h 440"/>
                <a:gd name="T100" fmla="*/ 128 w 335"/>
                <a:gd name="T101" fmla="*/ 62 h 440"/>
                <a:gd name="T102" fmla="*/ 103 w 335"/>
                <a:gd name="T103" fmla="*/ 79 h 440"/>
                <a:gd name="T104" fmla="*/ 84 w 335"/>
                <a:gd name="T105" fmla="*/ 104 h 440"/>
                <a:gd name="T106" fmla="*/ 71 w 335"/>
                <a:gd name="T107" fmla="*/ 139 h 440"/>
                <a:gd name="T108" fmla="*/ 65 w 335"/>
                <a:gd name="T109" fmla="*/ 181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" h="440">
                  <a:moveTo>
                    <a:pt x="178" y="440"/>
                  </a:moveTo>
                  <a:lnTo>
                    <a:pt x="163" y="440"/>
                  </a:lnTo>
                  <a:lnTo>
                    <a:pt x="148" y="439"/>
                  </a:lnTo>
                  <a:lnTo>
                    <a:pt x="135" y="437"/>
                  </a:lnTo>
                  <a:lnTo>
                    <a:pt x="122" y="434"/>
                  </a:lnTo>
                  <a:lnTo>
                    <a:pt x="109" y="430"/>
                  </a:lnTo>
                  <a:lnTo>
                    <a:pt x="98" y="424"/>
                  </a:lnTo>
                  <a:lnTo>
                    <a:pt x="87" y="419"/>
                  </a:lnTo>
                  <a:lnTo>
                    <a:pt x="77" y="412"/>
                  </a:lnTo>
                  <a:lnTo>
                    <a:pt x="67" y="405"/>
                  </a:lnTo>
                  <a:lnTo>
                    <a:pt x="58" y="396"/>
                  </a:lnTo>
                  <a:lnTo>
                    <a:pt x="50" y="387"/>
                  </a:lnTo>
                  <a:lnTo>
                    <a:pt x="43" y="378"/>
                  </a:lnTo>
                  <a:lnTo>
                    <a:pt x="36" y="368"/>
                  </a:lnTo>
                  <a:lnTo>
                    <a:pt x="29" y="356"/>
                  </a:lnTo>
                  <a:lnTo>
                    <a:pt x="24" y="345"/>
                  </a:lnTo>
                  <a:lnTo>
                    <a:pt x="18" y="333"/>
                  </a:lnTo>
                  <a:lnTo>
                    <a:pt x="14" y="320"/>
                  </a:lnTo>
                  <a:lnTo>
                    <a:pt x="10" y="307"/>
                  </a:lnTo>
                  <a:lnTo>
                    <a:pt x="7" y="293"/>
                  </a:lnTo>
                  <a:lnTo>
                    <a:pt x="4" y="280"/>
                  </a:lnTo>
                  <a:lnTo>
                    <a:pt x="2" y="265"/>
                  </a:lnTo>
                  <a:lnTo>
                    <a:pt x="1" y="251"/>
                  </a:lnTo>
                  <a:lnTo>
                    <a:pt x="0" y="236"/>
                  </a:lnTo>
                  <a:lnTo>
                    <a:pt x="0" y="221"/>
                  </a:lnTo>
                  <a:lnTo>
                    <a:pt x="0" y="205"/>
                  </a:lnTo>
                  <a:lnTo>
                    <a:pt x="1" y="189"/>
                  </a:lnTo>
                  <a:lnTo>
                    <a:pt x="2" y="174"/>
                  </a:lnTo>
                  <a:lnTo>
                    <a:pt x="4" y="159"/>
                  </a:lnTo>
                  <a:lnTo>
                    <a:pt x="7" y="145"/>
                  </a:lnTo>
                  <a:lnTo>
                    <a:pt x="10" y="132"/>
                  </a:lnTo>
                  <a:lnTo>
                    <a:pt x="14" y="119"/>
                  </a:lnTo>
                  <a:lnTo>
                    <a:pt x="18" y="106"/>
                  </a:lnTo>
                  <a:lnTo>
                    <a:pt x="23" y="94"/>
                  </a:lnTo>
                  <a:lnTo>
                    <a:pt x="28" y="82"/>
                  </a:lnTo>
                  <a:lnTo>
                    <a:pt x="34" y="71"/>
                  </a:lnTo>
                  <a:lnTo>
                    <a:pt x="41" y="62"/>
                  </a:lnTo>
                  <a:lnTo>
                    <a:pt x="48" y="52"/>
                  </a:lnTo>
                  <a:lnTo>
                    <a:pt x="56" y="43"/>
                  </a:lnTo>
                  <a:lnTo>
                    <a:pt x="65" y="36"/>
                  </a:lnTo>
                  <a:lnTo>
                    <a:pt x="74" y="28"/>
                  </a:lnTo>
                  <a:lnTo>
                    <a:pt x="84" y="22"/>
                  </a:lnTo>
                  <a:lnTo>
                    <a:pt x="94" y="16"/>
                  </a:lnTo>
                  <a:lnTo>
                    <a:pt x="105" y="11"/>
                  </a:lnTo>
                  <a:lnTo>
                    <a:pt x="117" y="8"/>
                  </a:lnTo>
                  <a:lnTo>
                    <a:pt x="129" y="4"/>
                  </a:lnTo>
                  <a:lnTo>
                    <a:pt x="142" y="2"/>
                  </a:lnTo>
                  <a:lnTo>
                    <a:pt x="156" y="1"/>
                  </a:lnTo>
                  <a:lnTo>
                    <a:pt x="170" y="0"/>
                  </a:lnTo>
                  <a:lnTo>
                    <a:pt x="189" y="1"/>
                  </a:lnTo>
                  <a:lnTo>
                    <a:pt x="206" y="3"/>
                  </a:lnTo>
                  <a:lnTo>
                    <a:pt x="223" y="8"/>
                  </a:lnTo>
                  <a:lnTo>
                    <a:pt x="239" y="13"/>
                  </a:lnTo>
                  <a:lnTo>
                    <a:pt x="253" y="21"/>
                  </a:lnTo>
                  <a:lnTo>
                    <a:pt x="267" y="30"/>
                  </a:lnTo>
                  <a:lnTo>
                    <a:pt x="279" y="40"/>
                  </a:lnTo>
                  <a:lnTo>
                    <a:pt x="291" y="53"/>
                  </a:lnTo>
                  <a:lnTo>
                    <a:pt x="301" y="66"/>
                  </a:lnTo>
                  <a:lnTo>
                    <a:pt x="310" y="82"/>
                  </a:lnTo>
                  <a:lnTo>
                    <a:pt x="317" y="99"/>
                  </a:lnTo>
                  <a:lnTo>
                    <a:pt x="324" y="117"/>
                  </a:lnTo>
                  <a:lnTo>
                    <a:pt x="328" y="136"/>
                  </a:lnTo>
                  <a:lnTo>
                    <a:pt x="332" y="157"/>
                  </a:lnTo>
                  <a:lnTo>
                    <a:pt x="334" y="180"/>
                  </a:lnTo>
                  <a:lnTo>
                    <a:pt x="335" y="203"/>
                  </a:lnTo>
                  <a:lnTo>
                    <a:pt x="335" y="210"/>
                  </a:lnTo>
                  <a:lnTo>
                    <a:pt x="334" y="219"/>
                  </a:lnTo>
                  <a:lnTo>
                    <a:pt x="334" y="226"/>
                  </a:lnTo>
                  <a:lnTo>
                    <a:pt x="333" y="232"/>
                  </a:lnTo>
                  <a:lnTo>
                    <a:pt x="64" y="232"/>
                  </a:lnTo>
                  <a:lnTo>
                    <a:pt x="65" y="252"/>
                  </a:lnTo>
                  <a:lnTo>
                    <a:pt x="67" y="272"/>
                  </a:lnTo>
                  <a:lnTo>
                    <a:pt x="71" y="291"/>
                  </a:lnTo>
                  <a:lnTo>
                    <a:pt x="76" y="308"/>
                  </a:lnTo>
                  <a:lnTo>
                    <a:pt x="79" y="317"/>
                  </a:lnTo>
                  <a:lnTo>
                    <a:pt x="83" y="326"/>
                  </a:lnTo>
                  <a:lnTo>
                    <a:pt x="86" y="333"/>
                  </a:lnTo>
                  <a:lnTo>
                    <a:pt x="91" y="341"/>
                  </a:lnTo>
                  <a:lnTo>
                    <a:pt x="95" y="347"/>
                  </a:lnTo>
                  <a:lnTo>
                    <a:pt x="101" y="354"/>
                  </a:lnTo>
                  <a:lnTo>
                    <a:pt x="106" y="360"/>
                  </a:lnTo>
                  <a:lnTo>
                    <a:pt x="112" y="366"/>
                  </a:lnTo>
                  <a:lnTo>
                    <a:pt x="119" y="370"/>
                  </a:lnTo>
                  <a:lnTo>
                    <a:pt x="126" y="374"/>
                  </a:lnTo>
                  <a:lnTo>
                    <a:pt x="133" y="379"/>
                  </a:lnTo>
                  <a:lnTo>
                    <a:pt x="141" y="382"/>
                  </a:lnTo>
                  <a:lnTo>
                    <a:pt x="149" y="384"/>
                  </a:lnTo>
                  <a:lnTo>
                    <a:pt x="158" y="385"/>
                  </a:lnTo>
                  <a:lnTo>
                    <a:pt x="168" y="386"/>
                  </a:lnTo>
                  <a:lnTo>
                    <a:pt x="178" y="386"/>
                  </a:lnTo>
                  <a:lnTo>
                    <a:pt x="188" y="386"/>
                  </a:lnTo>
                  <a:lnTo>
                    <a:pt x="198" y="385"/>
                  </a:lnTo>
                  <a:lnTo>
                    <a:pt x="208" y="383"/>
                  </a:lnTo>
                  <a:lnTo>
                    <a:pt x="216" y="381"/>
                  </a:lnTo>
                  <a:lnTo>
                    <a:pt x="225" y="378"/>
                  </a:lnTo>
                  <a:lnTo>
                    <a:pt x="232" y="373"/>
                  </a:lnTo>
                  <a:lnTo>
                    <a:pt x="239" y="369"/>
                  </a:lnTo>
                  <a:lnTo>
                    <a:pt x="245" y="364"/>
                  </a:lnTo>
                  <a:lnTo>
                    <a:pt x="251" y="357"/>
                  </a:lnTo>
                  <a:lnTo>
                    <a:pt x="256" y="351"/>
                  </a:lnTo>
                  <a:lnTo>
                    <a:pt x="260" y="343"/>
                  </a:lnTo>
                  <a:lnTo>
                    <a:pt x="264" y="334"/>
                  </a:lnTo>
                  <a:lnTo>
                    <a:pt x="267" y="326"/>
                  </a:lnTo>
                  <a:lnTo>
                    <a:pt x="269" y="316"/>
                  </a:lnTo>
                  <a:lnTo>
                    <a:pt x="270" y="306"/>
                  </a:lnTo>
                  <a:lnTo>
                    <a:pt x="271" y="295"/>
                  </a:lnTo>
                  <a:lnTo>
                    <a:pt x="335" y="295"/>
                  </a:lnTo>
                  <a:lnTo>
                    <a:pt x="334" y="306"/>
                  </a:lnTo>
                  <a:lnTo>
                    <a:pt x="333" y="317"/>
                  </a:lnTo>
                  <a:lnTo>
                    <a:pt x="332" y="327"/>
                  </a:lnTo>
                  <a:lnTo>
                    <a:pt x="329" y="338"/>
                  </a:lnTo>
                  <a:lnTo>
                    <a:pt x="326" y="346"/>
                  </a:lnTo>
                  <a:lnTo>
                    <a:pt x="323" y="356"/>
                  </a:lnTo>
                  <a:lnTo>
                    <a:pt x="319" y="365"/>
                  </a:lnTo>
                  <a:lnTo>
                    <a:pt x="314" y="373"/>
                  </a:lnTo>
                  <a:lnTo>
                    <a:pt x="309" y="381"/>
                  </a:lnTo>
                  <a:lnTo>
                    <a:pt x="304" y="388"/>
                  </a:lnTo>
                  <a:lnTo>
                    <a:pt x="298" y="395"/>
                  </a:lnTo>
                  <a:lnTo>
                    <a:pt x="291" y="401"/>
                  </a:lnTo>
                  <a:lnTo>
                    <a:pt x="284" y="408"/>
                  </a:lnTo>
                  <a:lnTo>
                    <a:pt x="277" y="413"/>
                  </a:lnTo>
                  <a:lnTo>
                    <a:pt x="269" y="419"/>
                  </a:lnTo>
                  <a:lnTo>
                    <a:pt x="260" y="423"/>
                  </a:lnTo>
                  <a:lnTo>
                    <a:pt x="251" y="427"/>
                  </a:lnTo>
                  <a:lnTo>
                    <a:pt x="242" y="431"/>
                  </a:lnTo>
                  <a:lnTo>
                    <a:pt x="232" y="434"/>
                  </a:lnTo>
                  <a:lnTo>
                    <a:pt x="222" y="436"/>
                  </a:lnTo>
                  <a:lnTo>
                    <a:pt x="212" y="438"/>
                  </a:lnTo>
                  <a:lnTo>
                    <a:pt x="201" y="439"/>
                  </a:lnTo>
                  <a:lnTo>
                    <a:pt x="189" y="440"/>
                  </a:lnTo>
                  <a:lnTo>
                    <a:pt x="178" y="440"/>
                  </a:lnTo>
                  <a:close/>
                  <a:moveTo>
                    <a:pt x="65" y="181"/>
                  </a:moveTo>
                  <a:lnTo>
                    <a:pt x="271" y="181"/>
                  </a:lnTo>
                  <a:lnTo>
                    <a:pt x="270" y="166"/>
                  </a:lnTo>
                  <a:lnTo>
                    <a:pt x="269" y="152"/>
                  </a:lnTo>
                  <a:lnTo>
                    <a:pt x="266" y="139"/>
                  </a:lnTo>
                  <a:lnTo>
                    <a:pt x="263" y="127"/>
                  </a:lnTo>
                  <a:lnTo>
                    <a:pt x="259" y="115"/>
                  </a:lnTo>
                  <a:lnTo>
                    <a:pt x="255" y="105"/>
                  </a:lnTo>
                  <a:lnTo>
                    <a:pt x="249" y="95"/>
                  </a:lnTo>
                  <a:lnTo>
                    <a:pt x="243" y="87"/>
                  </a:lnTo>
                  <a:lnTo>
                    <a:pt x="236" y="79"/>
                  </a:lnTo>
                  <a:lnTo>
                    <a:pt x="229" y="73"/>
                  </a:lnTo>
                  <a:lnTo>
                    <a:pt x="221" y="67"/>
                  </a:lnTo>
                  <a:lnTo>
                    <a:pt x="212" y="63"/>
                  </a:lnTo>
                  <a:lnTo>
                    <a:pt x="202" y="59"/>
                  </a:lnTo>
                  <a:lnTo>
                    <a:pt x="192" y="56"/>
                  </a:lnTo>
                  <a:lnTo>
                    <a:pt x="181" y="54"/>
                  </a:lnTo>
                  <a:lnTo>
                    <a:pt x="170" y="54"/>
                  </a:lnTo>
                  <a:lnTo>
                    <a:pt x="158" y="54"/>
                  </a:lnTo>
                  <a:lnTo>
                    <a:pt x="148" y="56"/>
                  </a:lnTo>
                  <a:lnTo>
                    <a:pt x="137" y="59"/>
                  </a:lnTo>
                  <a:lnTo>
                    <a:pt x="128" y="62"/>
                  </a:lnTo>
                  <a:lnTo>
                    <a:pt x="119" y="67"/>
                  </a:lnTo>
                  <a:lnTo>
                    <a:pt x="110" y="73"/>
                  </a:lnTo>
                  <a:lnTo>
                    <a:pt x="103" y="79"/>
                  </a:lnTo>
                  <a:lnTo>
                    <a:pt x="96" y="87"/>
                  </a:lnTo>
                  <a:lnTo>
                    <a:pt x="89" y="95"/>
                  </a:lnTo>
                  <a:lnTo>
                    <a:pt x="84" y="104"/>
                  </a:lnTo>
                  <a:lnTo>
                    <a:pt x="79" y="115"/>
                  </a:lnTo>
                  <a:lnTo>
                    <a:pt x="74" y="126"/>
                  </a:lnTo>
                  <a:lnTo>
                    <a:pt x="71" y="139"/>
                  </a:lnTo>
                  <a:lnTo>
                    <a:pt x="68" y="152"/>
                  </a:lnTo>
                  <a:lnTo>
                    <a:pt x="66" y="166"/>
                  </a:lnTo>
                  <a:lnTo>
                    <a:pt x="65" y="181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8" name="Freeform 59">
              <a:extLst>
                <a:ext uri="{FF2B5EF4-FFF2-40B4-BE49-F238E27FC236}">
                  <a16:creationId xmlns:a16="http://schemas.microsoft.com/office/drawing/2014/main" id="{ED27989B-7C4A-350E-7E04-CC5BB85DEF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45763" y="6511925"/>
              <a:ext cx="41275" cy="53975"/>
            </a:xfrm>
            <a:custGeom>
              <a:avLst/>
              <a:gdLst>
                <a:gd name="T0" fmla="*/ 0 w 316"/>
                <a:gd name="T1" fmla="*/ 433 h 433"/>
                <a:gd name="T2" fmla="*/ 0 w 316"/>
                <a:gd name="T3" fmla="*/ 9 h 433"/>
                <a:gd name="T4" fmla="*/ 62 w 316"/>
                <a:gd name="T5" fmla="*/ 9 h 433"/>
                <a:gd name="T6" fmla="*/ 64 w 316"/>
                <a:gd name="T7" fmla="*/ 69 h 433"/>
                <a:gd name="T8" fmla="*/ 74 w 316"/>
                <a:gd name="T9" fmla="*/ 57 h 433"/>
                <a:gd name="T10" fmla="*/ 85 w 316"/>
                <a:gd name="T11" fmla="*/ 46 h 433"/>
                <a:gd name="T12" fmla="*/ 99 w 316"/>
                <a:gd name="T13" fmla="*/ 34 h 433"/>
                <a:gd name="T14" fmla="*/ 114 w 316"/>
                <a:gd name="T15" fmla="*/ 23 h 433"/>
                <a:gd name="T16" fmla="*/ 122 w 316"/>
                <a:gd name="T17" fmla="*/ 17 h 433"/>
                <a:gd name="T18" fmla="*/ 131 w 316"/>
                <a:gd name="T19" fmla="*/ 13 h 433"/>
                <a:gd name="T20" fmla="*/ 141 w 316"/>
                <a:gd name="T21" fmla="*/ 9 h 433"/>
                <a:gd name="T22" fmla="*/ 151 w 316"/>
                <a:gd name="T23" fmla="*/ 6 h 433"/>
                <a:gd name="T24" fmla="*/ 162 w 316"/>
                <a:gd name="T25" fmla="*/ 3 h 433"/>
                <a:gd name="T26" fmla="*/ 173 w 316"/>
                <a:gd name="T27" fmla="*/ 2 h 433"/>
                <a:gd name="T28" fmla="*/ 185 w 316"/>
                <a:gd name="T29" fmla="*/ 1 h 433"/>
                <a:gd name="T30" fmla="*/ 197 w 316"/>
                <a:gd name="T31" fmla="*/ 0 h 433"/>
                <a:gd name="T32" fmla="*/ 212 w 316"/>
                <a:gd name="T33" fmla="*/ 1 h 433"/>
                <a:gd name="T34" fmla="*/ 226 w 316"/>
                <a:gd name="T35" fmla="*/ 3 h 433"/>
                <a:gd name="T36" fmla="*/ 239 w 316"/>
                <a:gd name="T37" fmla="*/ 7 h 433"/>
                <a:gd name="T38" fmla="*/ 251 w 316"/>
                <a:gd name="T39" fmla="*/ 11 h 433"/>
                <a:gd name="T40" fmla="*/ 262 w 316"/>
                <a:gd name="T41" fmla="*/ 16 h 433"/>
                <a:gd name="T42" fmla="*/ 271 w 316"/>
                <a:gd name="T43" fmla="*/ 24 h 433"/>
                <a:gd name="T44" fmla="*/ 280 w 316"/>
                <a:gd name="T45" fmla="*/ 33 h 433"/>
                <a:gd name="T46" fmla="*/ 287 w 316"/>
                <a:gd name="T47" fmla="*/ 42 h 433"/>
                <a:gd name="T48" fmla="*/ 294 w 316"/>
                <a:gd name="T49" fmla="*/ 53 h 433"/>
                <a:gd name="T50" fmla="*/ 300 w 316"/>
                <a:gd name="T51" fmla="*/ 65 h 433"/>
                <a:gd name="T52" fmla="*/ 305 w 316"/>
                <a:gd name="T53" fmla="*/ 78 h 433"/>
                <a:gd name="T54" fmla="*/ 309 w 316"/>
                <a:gd name="T55" fmla="*/ 92 h 433"/>
                <a:gd name="T56" fmla="*/ 312 w 316"/>
                <a:gd name="T57" fmla="*/ 107 h 433"/>
                <a:gd name="T58" fmla="*/ 314 w 316"/>
                <a:gd name="T59" fmla="*/ 122 h 433"/>
                <a:gd name="T60" fmla="*/ 315 w 316"/>
                <a:gd name="T61" fmla="*/ 140 h 433"/>
                <a:gd name="T62" fmla="*/ 316 w 316"/>
                <a:gd name="T63" fmla="*/ 158 h 433"/>
                <a:gd name="T64" fmla="*/ 316 w 316"/>
                <a:gd name="T65" fmla="*/ 433 h 433"/>
                <a:gd name="T66" fmla="*/ 251 w 316"/>
                <a:gd name="T67" fmla="*/ 433 h 433"/>
                <a:gd name="T68" fmla="*/ 251 w 316"/>
                <a:gd name="T69" fmla="*/ 167 h 433"/>
                <a:gd name="T70" fmla="*/ 251 w 316"/>
                <a:gd name="T71" fmla="*/ 152 h 433"/>
                <a:gd name="T72" fmla="*/ 250 w 316"/>
                <a:gd name="T73" fmla="*/ 137 h 433"/>
                <a:gd name="T74" fmla="*/ 248 w 316"/>
                <a:gd name="T75" fmla="*/ 123 h 433"/>
                <a:gd name="T76" fmla="*/ 245 w 316"/>
                <a:gd name="T77" fmla="*/ 112 h 433"/>
                <a:gd name="T78" fmla="*/ 242 w 316"/>
                <a:gd name="T79" fmla="*/ 100 h 433"/>
                <a:gd name="T80" fmla="*/ 237 w 316"/>
                <a:gd name="T81" fmla="*/ 90 h 433"/>
                <a:gd name="T82" fmla="*/ 231 w 316"/>
                <a:gd name="T83" fmla="*/ 81 h 433"/>
                <a:gd name="T84" fmla="*/ 224 w 316"/>
                <a:gd name="T85" fmla="*/ 73 h 433"/>
                <a:gd name="T86" fmla="*/ 221 w 316"/>
                <a:gd name="T87" fmla="*/ 69 h 433"/>
                <a:gd name="T88" fmla="*/ 216 w 316"/>
                <a:gd name="T89" fmla="*/ 67 h 433"/>
                <a:gd name="T90" fmla="*/ 211 w 316"/>
                <a:gd name="T91" fmla="*/ 65 h 433"/>
                <a:gd name="T92" fmla="*/ 206 w 316"/>
                <a:gd name="T93" fmla="*/ 63 h 433"/>
                <a:gd name="T94" fmla="*/ 195 w 316"/>
                <a:gd name="T95" fmla="*/ 60 h 433"/>
                <a:gd name="T96" fmla="*/ 181 w 316"/>
                <a:gd name="T97" fmla="*/ 60 h 433"/>
                <a:gd name="T98" fmla="*/ 171 w 316"/>
                <a:gd name="T99" fmla="*/ 60 h 433"/>
                <a:gd name="T100" fmla="*/ 161 w 316"/>
                <a:gd name="T101" fmla="*/ 61 h 433"/>
                <a:gd name="T102" fmla="*/ 152 w 316"/>
                <a:gd name="T103" fmla="*/ 62 h 433"/>
                <a:gd name="T104" fmla="*/ 143 w 316"/>
                <a:gd name="T105" fmla="*/ 65 h 433"/>
                <a:gd name="T106" fmla="*/ 134 w 316"/>
                <a:gd name="T107" fmla="*/ 68 h 433"/>
                <a:gd name="T108" fmla="*/ 126 w 316"/>
                <a:gd name="T109" fmla="*/ 71 h 433"/>
                <a:gd name="T110" fmla="*/ 118 w 316"/>
                <a:gd name="T111" fmla="*/ 76 h 433"/>
                <a:gd name="T112" fmla="*/ 111 w 316"/>
                <a:gd name="T113" fmla="*/ 81 h 433"/>
                <a:gd name="T114" fmla="*/ 97 w 316"/>
                <a:gd name="T115" fmla="*/ 92 h 433"/>
                <a:gd name="T116" fmla="*/ 85 w 316"/>
                <a:gd name="T117" fmla="*/ 104 h 433"/>
                <a:gd name="T118" fmla="*/ 74 w 316"/>
                <a:gd name="T119" fmla="*/ 116 h 433"/>
                <a:gd name="T120" fmla="*/ 64 w 316"/>
                <a:gd name="T121" fmla="*/ 129 h 433"/>
                <a:gd name="T122" fmla="*/ 64 w 316"/>
                <a:gd name="T123" fmla="*/ 433 h 433"/>
                <a:gd name="T124" fmla="*/ 0 w 316"/>
                <a:gd name="T125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6" h="433">
                  <a:moveTo>
                    <a:pt x="0" y="433"/>
                  </a:moveTo>
                  <a:lnTo>
                    <a:pt x="0" y="9"/>
                  </a:lnTo>
                  <a:lnTo>
                    <a:pt x="62" y="9"/>
                  </a:lnTo>
                  <a:lnTo>
                    <a:pt x="64" y="69"/>
                  </a:lnTo>
                  <a:lnTo>
                    <a:pt x="74" y="57"/>
                  </a:lnTo>
                  <a:lnTo>
                    <a:pt x="85" y="46"/>
                  </a:lnTo>
                  <a:lnTo>
                    <a:pt x="99" y="34"/>
                  </a:lnTo>
                  <a:lnTo>
                    <a:pt x="114" y="23"/>
                  </a:lnTo>
                  <a:lnTo>
                    <a:pt x="122" y="17"/>
                  </a:lnTo>
                  <a:lnTo>
                    <a:pt x="131" y="13"/>
                  </a:lnTo>
                  <a:lnTo>
                    <a:pt x="141" y="9"/>
                  </a:lnTo>
                  <a:lnTo>
                    <a:pt x="151" y="6"/>
                  </a:lnTo>
                  <a:lnTo>
                    <a:pt x="162" y="3"/>
                  </a:lnTo>
                  <a:lnTo>
                    <a:pt x="173" y="2"/>
                  </a:lnTo>
                  <a:lnTo>
                    <a:pt x="185" y="1"/>
                  </a:lnTo>
                  <a:lnTo>
                    <a:pt x="197" y="0"/>
                  </a:lnTo>
                  <a:lnTo>
                    <a:pt x="212" y="1"/>
                  </a:lnTo>
                  <a:lnTo>
                    <a:pt x="226" y="3"/>
                  </a:lnTo>
                  <a:lnTo>
                    <a:pt x="239" y="7"/>
                  </a:lnTo>
                  <a:lnTo>
                    <a:pt x="251" y="11"/>
                  </a:lnTo>
                  <a:lnTo>
                    <a:pt x="262" y="16"/>
                  </a:lnTo>
                  <a:lnTo>
                    <a:pt x="271" y="24"/>
                  </a:lnTo>
                  <a:lnTo>
                    <a:pt x="280" y="33"/>
                  </a:lnTo>
                  <a:lnTo>
                    <a:pt x="287" y="42"/>
                  </a:lnTo>
                  <a:lnTo>
                    <a:pt x="294" y="53"/>
                  </a:lnTo>
                  <a:lnTo>
                    <a:pt x="300" y="65"/>
                  </a:lnTo>
                  <a:lnTo>
                    <a:pt x="305" y="78"/>
                  </a:lnTo>
                  <a:lnTo>
                    <a:pt x="309" y="92"/>
                  </a:lnTo>
                  <a:lnTo>
                    <a:pt x="312" y="107"/>
                  </a:lnTo>
                  <a:lnTo>
                    <a:pt x="314" y="122"/>
                  </a:lnTo>
                  <a:lnTo>
                    <a:pt x="315" y="140"/>
                  </a:lnTo>
                  <a:lnTo>
                    <a:pt x="316" y="158"/>
                  </a:lnTo>
                  <a:lnTo>
                    <a:pt x="316" y="433"/>
                  </a:lnTo>
                  <a:lnTo>
                    <a:pt x="251" y="433"/>
                  </a:lnTo>
                  <a:lnTo>
                    <a:pt x="251" y="167"/>
                  </a:lnTo>
                  <a:lnTo>
                    <a:pt x="251" y="152"/>
                  </a:lnTo>
                  <a:lnTo>
                    <a:pt x="250" y="137"/>
                  </a:lnTo>
                  <a:lnTo>
                    <a:pt x="248" y="123"/>
                  </a:lnTo>
                  <a:lnTo>
                    <a:pt x="245" y="112"/>
                  </a:lnTo>
                  <a:lnTo>
                    <a:pt x="242" y="100"/>
                  </a:lnTo>
                  <a:lnTo>
                    <a:pt x="237" y="90"/>
                  </a:lnTo>
                  <a:lnTo>
                    <a:pt x="231" y="81"/>
                  </a:lnTo>
                  <a:lnTo>
                    <a:pt x="224" y="73"/>
                  </a:lnTo>
                  <a:lnTo>
                    <a:pt x="221" y="69"/>
                  </a:lnTo>
                  <a:lnTo>
                    <a:pt x="216" y="67"/>
                  </a:lnTo>
                  <a:lnTo>
                    <a:pt x="211" y="65"/>
                  </a:lnTo>
                  <a:lnTo>
                    <a:pt x="206" y="63"/>
                  </a:lnTo>
                  <a:lnTo>
                    <a:pt x="195" y="60"/>
                  </a:lnTo>
                  <a:lnTo>
                    <a:pt x="181" y="60"/>
                  </a:lnTo>
                  <a:lnTo>
                    <a:pt x="171" y="60"/>
                  </a:lnTo>
                  <a:lnTo>
                    <a:pt x="161" y="61"/>
                  </a:lnTo>
                  <a:lnTo>
                    <a:pt x="152" y="62"/>
                  </a:lnTo>
                  <a:lnTo>
                    <a:pt x="143" y="65"/>
                  </a:lnTo>
                  <a:lnTo>
                    <a:pt x="134" y="68"/>
                  </a:lnTo>
                  <a:lnTo>
                    <a:pt x="126" y="71"/>
                  </a:lnTo>
                  <a:lnTo>
                    <a:pt x="118" y="76"/>
                  </a:lnTo>
                  <a:lnTo>
                    <a:pt x="111" y="81"/>
                  </a:lnTo>
                  <a:lnTo>
                    <a:pt x="97" y="92"/>
                  </a:lnTo>
                  <a:lnTo>
                    <a:pt x="85" y="104"/>
                  </a:lnTo>
                  <a:lnTo>
                    <a:pt x="74" y="116"/>
                  </a:lnTo>
                  <a:lnTo>
                    <a:pt x="64" y="129"/>
                  </a:lnTo>
                  <a:lnTo>
                    <a:pt x="64" y="433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9" name="Freeform 60">
              <a:extLst>
                <a:ext uri="{FF2B5EF4-FFF2-40B4-BE49-F238E27FC236}">
                  <a16:creationId xmlns:a16="http://schemas.microsoft.com/office/drawing/2014/main" id="{96F5FADB-08DB-298C-3234-E46895B23C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6563" y="6502400"/>
              <a:ext cx="30163" cy="63500"/>
            </a:xfrm>
            <a:custGeom>
              <a:avLst/>
              <a:gdLst>
                <a:gd name="T0" fmla="*/ 176 w 221"/>
                <a:gd name="T1" fmla="*/ 518 h 518"/>
                <a:gd name="T2" fmla="*/ 165 w 221"/>
                <a:gd name="T3" fmla="*/ 518 h 518"/>
                <a:gd name="T4" fmla="*/ 154 w 221"/>
                <a:gd name="T5" fmla="*/ 517 h 518"/>
                <a:gd name="T6" fmla="*/ 145 w 221"/>
                <a:gd name="T7" fmla="*/ 516 h 518"/>
                <a:gd name="T8" fmla="*/ 136 w 221"/>
                <a:gd name="T9" fmla="*/ 513 h 518"/>
                <a:gd name="T10" fmla="*/ 127 w 221"/>
                <a:gd name="T11" fmla="*/ 511 h 518"/>
                <a:gd name="T12" fmla="*/ 119 w 221"/>
                <a:gd name="T13" fmla="*/ 509 h 518"/>
                <a:gd name="T14" fmla="*/ 112 w 221"/>
                <a:gd name="T15" fmla="*/ 506 h 518"/>
                <a:gd name="T16" fmla="*/ 106 w 221"/>
                <a:gd name="T17" fmla="*/ 502 h 518"/>
                <a:gd name="T18" fmla="*/ 100 w 221"/>
                <a:gd name="T19" fmla="*/ 497 h 518"/>
                <a:gd name="T20" fmla="*/ 95 w 221"/>
                <a:gd name="T21" fmla="*/ 493 h 518"/>
                <a:gd name="T22" fmla="*/ 90 w 221"/>
                <a:gd name="T23" fmla="*/ 488 h 518"/>
                <a:gd name="T24" fmla="*/ 85 w 221"/>
                <a:gd name="T25" fmla="*/ 482 h 518"/>
                <a:gd name="T26" fmla="*/ 81 w 221"/>
                <a:gd name="T27" fmla="*/ 476 h 518"/>
                <a:gd name="T28" fmla="*/ 78 w 221"/>
                <a:gd name="T29" fmla="*/ 469 h 518"/>
                <a:gd name="T30" fmla="*/ 75 w 221"/>
                <a:gd name="T31" fmla="*/ 462 h 518"/>
                <a:gd name="T32" fmla="*/ 72 w 221"/>
                <a:gd name="T33" fmla="*/ 454 h 518"/>
                <a:gd name="T34" fmla="*/ 68 w 221"/>
                <a:gd name="T35" fmla="*/ 438 h 518"/>
                <a:gd name="T36" fmla="*/ 65 w 221"/>
                <a:gd name="T37" fmla="*/ 420 h 518"/>
                <a:gd name="T38" fmla="*/ 64 w 221"/>
                <a:gd name="T39" fmla="*/ 401 h 518"/>
                <a:gd name="T40" fmla="*/ 63 w 221"/>
                <a:gd name="T41" fmla="*/ 379 h 518"/>
                <a:gd name="T42" fmla="*/ 63 w 221"/>
                <a:gd name="T43" fmla="*/ 150 h 518"/>
                <a:gd name="T44" fmla="*/ 0 w 221"/>
                <a:gd name="T45" fmla="*/ 150 h 518"/>
                <a:gd name="T46" fmla="*/ 0 w 221"/>
                <a:gd name="T47" fmla="*/ 94 h 518"/>
                <a:gd name="T48" fmla="*/ 63 w 221"/>
                <a:gd name="T49" fmla="*/ 94 h 518"/>
                <a:gd name="T50" fmla="*/ 63 w 221"/>
                <a:gd name="T51" fmla="*/ 0 h 518"/>
                <a:gd name="T52" fmla="*/ 128 w 221"/>
                <a:gd name="T53" fmla="*/ 0 h 518"/>
                <a:gd name="T54" fmla="*/ 128 w 221"/>
                <a:gd name="T55" fmla="*/ 94 h 518"/>
                <a:gd name="T56" fmla="*/ 220 w 221"/>
                <a:gd name="T57" fmla="*/ 94 h 518"/>
                <a:gd name="T58" fmla="*/ 220 w 221"/>
                <a:gd name="T59" fmla="*/ 150 h 518"/>
                <a:gd name="T60" fmla="*/ 128 w 221"/>
                <a:gd name="T61" fmla="*/ 150 h 518"/>
                <a:gd name="T62" fmla="*/ 128 w 221"/>
                <a:gd name="T63" fmla="*/ 378 h 518"/>
                <a:gd name="T64" fmla="*/ 128 w 221"/>
                <a:gd name="T65" fmla="*/ 398 h 518"/>
                <a:gd name="T66" fmla="*/ 130 w 221"/>
                <a:gd name="T67" fmla="*/ 414 h 518"/>
                <a:gd name="T68" fmla="*/ 133 w 221"/>
                <a:gd name="T69" fmla="*/ 428 h 518"/>
                <a:gd name="T70" fmla="*/ 137 w 221"/>
                <a:gd name="T71" fmla="*/ 440 h 518"/>
                <a:gd name="T72" fmla="*/ 139 w 221"/>
                <a:gd name="T73" fmla="*/ 445 h 518"/>
                <a:gd name="T74" fmla="*/ 143 w 221"/>
                <a:gd name="T75" fmla="*/ 450 h 518"/>
                <a:gd name="T76" fmla="*/ 147 w 221"/>
                <a:gd name="T77" fmla="*/ 453 h 518"/>
                <a:gd name="T78" fmla="*/ 152 w 221"/>
                <a:gd name="T79" fmla="*/ 456 h 518"/>
                <a:gd name="T80" fmla="*/ 158 w 221"/>
                <a:gd name="T81" fmla="*/ 458 h 518"/>
                <a:gd name="T82" fmla="*/ 164 w 221"/>
                <a:gd name="T83" fmla="*/ 460 h 518"/>
                <a:gd name="T84" fmla="*/ 172 w 221"/>
                <a:gd name="T85" fmla="*/ 462 h 518"/>
                <a:gd name="T86" fmla="*/ 180 w 221"/>
                <a:gd name="T87" fmla="*/ 462 h 518"/>
                <a:gd name="T88" fmla="*/ 221 w 221"/>
                <a:gd name="T89" fmla="*/ 462 h 518"/>
                <a:gd name="T90" fmla="*/ 221 w 221"/>
                <a:gd name="T91" fmla="*/ 518 h 518"/>
                <a:gd name="T92" fmla="*/ 176 w 221"/>
                <a:gd name="T93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1" h="518">
                  <a:moveTo>
                    <a:pt x="176" y="518"/>
                  </a:moveTo>
                  <a:lnTo>
                    <a:pt x="165" y="518"/>
                  </a:lnTo>
                  <a:lnTo>
                    <a:pt x="154" y="517"/>
                  </a:lnTo>
                  <a:lnTo>
                    <a:pt x="145" y="516"/>
                  </a:lnTo>
                  <a:lnTo>
                    <a:pt x="136" y="513"/>
                  </a:lnTo>
                  <a:lnTo>
                    <a:pt x="127" y="511"/>
                  </a:lnTo>
                  <a:lnTo>
                    <a:pt x="119" y="509"/>
                  </a:lnTo>
                  <a:lnTo>
                    <a:pt x="112" y="506"/>
                  </a:lnTo>
                  <a:lnTo>
                    <a:pt x="106" y="502"/>
                  </a:lnTo>
                  <a:lnTo>
                    <a:pt x="100" y="497"/>
                  </a:lnTo>
                  <a:lnTo>
                    <a:pt x="95" y="493"/>
                  </a:lnTo>
                  <a:lnTo>
                    <a:pt x="90" y="488"/>
                  </a:lnTo>
                  <a:lnTo>
                    <a:pt x="85" y="482"/>
                  </a:lnTo>
                  <a:lnTo>
                    <a:pt x="81" y="476"/>
                  </a:lnTo>
                  <a:lnTo>
                    <a:pt x="78" y="469"/>
                  </a:lnTo>
                  <a:lnTo>
                    <a:pt x="75" y="462"/>
                  </a:lnTo>
                  <a:lnTo>
                    <a:pt x="72" y="454"/>
                  </a:lnTo>
                  <a:lnTo>
                    <a:pt x="68" y="438"/>
                  </a:lnTo>
                  <a:lnTo>
                    <a:pt x="65" y="420"/>
                  </a:lnTo>
                  <a:lnTo>
                    <a:pt x="64" y="401"/>
                  </a:lnTo>
                  <a:lnTo>
                    <a:pt x="63" y="379"/>
                  </a:lnTo>
                  <a:lnTo>
                    <a:pt x="63" y="150"/>
                  </a:lnTo>
                  <a:lnTo>
                    <a:pt x="0" y="150"/>
                  </a:lnTo>
                  <a:lnTo>
                    <a:pt x="0" y="94"/>
                  </a:lnTo>
                  <a:lnTo>
                    <a:pt x="63" y="94"/>
                  </a:lnTo>
                  <a:lnTo>
                    <a:pt x="63" y="0"/>
                  </a:lnTo>
                  <a:lnTo>
                    <a:pt x="128" y="0"/>
                  </a:lnTo>
                  <a:lnTo>
                    <a:pt x="128" y="94"/>
                  </a:lnTo>
                  <a:lnTo>
                    <a:pt x="220" y="94"/>
                  </a:lnTo>
                  <a:lnTo>
                    <a:pt x="220" y="150"/>
                  </a:lnTo>
                  <a:lnTo>
                    <a:pt x="128" y="150"/>
                  </a:lnTo>
                  <a:lnTo>
                    <a:pt x="128" y="378"/>
                  </a:lnTo>
                  <a:lnTo>
                    <a:pt x="128" y="398"/>
                  </a:lnTo>
                  <a:lnTo>
                    <a:pt x="130" y="414"/>
                  </a:lnTo>
                  <a:lnTo>
                    <a:pt x="133" y="428"/>
                  </a:lnTo>
                  <a:lnTo>
                    <a:pt x="137" y="440"/>
                  </a:lnTo>
                  <a:lnTo>
                    <a:pt x="139" y="445"/>
                  </a:lnTo>
                  <a:lnTo>
                    <a:pt x="143" y="450"/>
                  </a:lnTo>
                  <a:lnTo>
                    <a:pt x="147" y="453"/>
                  </a:lnTo>
                  <a:lnTo>
                    <a:pt x="152" y="456"/>
                  </a:lnTo>
                  <a:lnTo>
                    <a:pt x="158" y="458"/>
                  </a:lnTo>
                  <a:lnTo>
                    <a:pt x="164" y="460"/>
                  </a:lnTo>
                  <a:lnTo>
                    <a:pt x="172" y="462"/>
                  </a:lnTo>
                  <a:lnTo>
                    <a:pt x="180" y="462"/>
                  </a:lnTo>
                  <a:lnTo>
                    <a:pt x="221" y="462"/>
                  </a:lnTo>
                  <a:lnTo>
                    <a:pt x="221" y="518"/>
                  </a:lnTo>
                  <a:lnTo>
                    <a:pt x="176" y="518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0" name="Freeform 61">
              <a:extLst>
                <a:ext uri="{FF2B5EF4-FFF2-40B4-BE49-F238E27FC236}">
                  <a16:creationId xmlns:a16="http://schemas.microsoft.com/office/drawing/2014/main" id="{107029F5-4221-D257-36EB-EC36A714B3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37838" y="6511925"/>
              <a:ext cx="25400" cy="53975"/>
            </a:xfrm>
            <a:custGeom>
              <a:avLst/>
              <a:gdLst>
                <a:gd name="T0" fmla="*/ 0 w 189"/>
                <a:gd name="T1" fmla="*/ 433 h 433"/>
                <a:gd name="T2" fmla="*/ 0 w 189"/>
                <a:gd name="T3" fmla="*/ 9 h 433"/>
                <a:gd name="T4" fmla="*/ 61 w 189"/>
                <a:gd name="T5" fmla="*/ 9 h 433"/>
                <a:gd name="T6" fmla="*/ 63 w 189"/>
                <a:gd name="T7" fmla="*/ 75 h 433"/>
                <a:gd name="T8" fmla="*/ 72 w 189"/>
                <a:gd name="T9" fmla="*/ 60 h 433"/>
                <a:gd name="T10" fmla="*/ 82 w 189"/>
                <a:gd name="T11" fmla="*/ 46 h 433"/>
                <a:gd name="T12" fmla="*/ 94 w 189"/>
                <a:gd name="T13" fmla="*/ 34 h 433"/>
                <a:gd name="T14" fmla="*/ 108 w 189"/>
                <a:gd name="T15" fmla="*/ 22 h 433"/>
                <a:gd name="T16" fmla="*/ 115 w 189"/>
                <a:gd name="T17" fmla="*/ 17 h 433"/>
                <a:gd name="T18" fmla="*/ 123 w 189"/>
                <a:gd name="T19" fmla="*/ 13 h 433"/>
                <a:gd name="T20" fmla="*/ 131 w 189"/>
                <a:gd name="T21" fmla="*/ 9 h 433"/>
                <a:gd name="T22" fmla="*/ 140 w 189"/>
                <a:gd name="T23" fmla="*/ 6 h 433"/>
                <a:gd name="T24" fmla="*/ 150 w 189"/>
                <a:gd name="T25" fmla="*/ 3 h 433"/>
                <a:gd name="T26" fmla="*/ 160 w 189"/>
                <a:gd name="T27" fmla="*/ 2 h 433"/>
                <a:gd name="T28" fmla="*/ 170 w 189"/>
                <a:gd name="T29" fmla="*/ 1 h 433"/>
                <a:gd name="T30" fmla="*/ 181 w 189"/>
                <a:gd name="T31" fmla="*/ 0 h 433"/>
                <a:gd name="T32" fmla="*/ 189 w 189"/>
                <a:gd name="T33" fmla="*/ 0 h 433"/>
                <a:gd name="T34" fmla="*/ 189 w 189"/>
                <a:gd name="T35" fmla="*/ 65 h 433"/>
                <a:gd name="T36" fmla="*/ 180 w 189"/>
                <a:gd name="T37" fmla="*/ 65 h 433"/>
                <a:gd name="T38" fmla="*/ 166 w 189"/>
                <a:gd name="T39" fmla="*/ 65 h 433"/>
                <a:gd name="T40" fmla="*/ 153 w 189"/>
                <a:gd name="T41" fmla="*/ 67 h 433"/>
                <a:gd name="T42" fmla="*/ 141 w 189"/>
                <a:gd name="T43" fmla="*/ 69 h 433"/>
                <a:gd name="T44" fmla="*/ 130 w 189"/>
                <a:gd name="T45" fmla="*/ 73 h 433"/>
                <a:gd name="T46" fmla="*/ 120 w 189"/>
                <a:gd name="T47" fmla="*/ 78 h 433"/>
                <a:gd name="T48" fmla="*/ 111 w 189"/>
                <a:gd name="T49" fmla="*/ 83 h 433"/>
                <a:gd name="T50" fmla="*/ 102 w 189"/>
                <a:gd name="T51" fmla="*/ 89 h 433"/>
                <a:gd name="T52" fmla="*/ 93 w 189"/>
                <a:gd name="T53" fmla="*/ 96 h 433"/>
                <a:gd name="T54" fmla="*/ 86 w 189"/>
                <a:gd name="T55" fmla="*/ 104 h 433"/>
                <a:gd name="T56" fmla="*/ 78 w 189"/>
                <a:gd name="T57" fmla="*/ 113 h 433"/>
                <a:gd name="T58" fmla="*/ 71 w 189"/>
                <a:gd name="T59" fmla="*/ 121 h 433"/>
                <a:gd name="T60" fmla="*/ 65 w 189"/>
                <a:gd name="T61" fmla="*/ 131 h 433"/>
                <a:gd name="T62" fmla="*/ 65 w 189"/>
                <a:gd name="T63" fmla="*/ 433 h 433"/>
                <a:gd name="T64" fmla="*/ 0 w 189"/>
                <a:gd name="T65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9" h="433">
                  <a:moveTo>
                    <a:pt x="0" y="433"/>
                  </a:moveTo>
                  <a:lnTo>
                    <a:pt x="0" y="9"/>
                  </a:lnTo>
                  <a:lnTo>
                    <a:pt x="61" y="9"/>
                  </a:lnTo>
                  <a:lnTo>
                    <a:pt x="63" y="75"/>
                  </a:lnTo>
                  <a:lnTo>
                    <a:pt x="72" y="60"/>
                  </a:lnTo>
                  <a:lnTo>
                    <a:pt x="82" y="46"/>
                  </a:lnTo>
                  <a:lnTo>
                    <a:pt x="94" y="34"/>
                  </a:lnTo>
                  <a:lnTo>
                    <a:pt x="108" y="22"/>
                  </a:lnTo>
                  <a:lnTo>
                    <a:pt x="115" y="17"/>
                  </a:lnTo>
                  <a:lnTo>
                    <a:pt x="123" y="13"/>
                  </a:lnTo>
                  <a:lnTo>
                    <a:pt x="131" y="9"/>
                  </a:lnTo>
                  <a:lnTo>
                    <a:pt x="140" y="6"/>
                  </a:lnTo>
                  <a:lnTo>
                    <a:pt x="150" y="3"/>
                  </a:lnTo>
                  <a:lnTo>
                    <a:pt x="160" y="2"/>
                  </a:lnTo>
                  <a:lnTo>
                    <a:pt x="170" y="1"/>
                  </a:lnTo>
                  <a:lnTo>
                    <a:pt x="181" y="0"/>
                  </a:lnTo>
                  <a:lnTo>
                    <a:pt x="189" y="0"/>
                  </a:lnTo>
                  <a:lnTo>
                    <a:pt x="189" y="65"/>
                  </a:lnTo>
                  <a:lnTo>
                    <a:pt x="180" y="65"/>
                  </a:lnTo>
                  <a:lnTo>
                    <a:pt x="166" y="65"/>
                  </a:lnTo>
                  <a:lnTo>
                    <a:pt x="153" y="67"/>
                  </a:lnTo>
                  <a:lnTo>
                    <a:pt x="141" y="69"/>
                  </a:lnTo>
                  <a:lnTo>
                    <a:pt x="130" y="73"/>
                  </a:lnTo>
                  <a:lnTo>
                    <a:pt x="120" y="78"/>
                  </a:lnTo>
                  <a:lnTo>
                    <a:pt x="111" y="83"/>
                  </a:lnTo>
                  <a:lnTo>
                    <a:pt x="102" y="89"/>
                  </a:lnTo>
                  <a:lnTo>
                    <a:pt x="93" y="96"/>
                  </a:lnTo>
                  <a:lnTo>
                    <a:pt x="86" y="104"/>
                  </a:lnTo>
                  <a:lnTo>
                    <a:pt x="78" y="113"/>
                  </a:lnTo>
                  <a:lnTo>
                    <a:pt x="71" y="121"/>
                  </a:lnTo>
                  <a:lnTo>
                    <a:pt x="65" y="131"/>
                  </a:lnTo>
                  <a:lnTo>
                    <a:pt x="65" y="433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1" name="Freeform 62">
              <a:extLst>
                <a:ext uri="{FF2B5EF4-FFF2-40B4-BE49-F238E27FC236}">
                  <a16:creationId xmlns:a16="http://schemas.microsoft.com/office/drawing/2014/main" id="{734B09B6-E36D-4526-E38C-3510ABBEB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2763" y="6513513"/>
              <a:ext cx="42863" cy="52388"/>
            </a:xfrm>
            <a:custGeom>
              <a:avLst/>
              <a:gdLst>
                <a:gd name="T0" fmla="*/ 123 w 323"/>
                <a:gd name="T1" fmla="*/ 431 h 431"/>
                <a:gd name="T2" fmla="*/ 107 w 323"/>
                <a:gd name="T3" fmla="*/ 431 h 431"/>
                <a:gd name="T4" fmla="*/ 93 w 323"/>
                <a:gd name="T5" fmla="*/ 429 h 431"/>
                <a:gd name="T6" fmla="*/ 79 w 323"/>
                <a:gd name="T7" fmla="*/ 426 h 431"/>
                <a:gd name="T8" fmla="*/ 67 w 323"/>
                <a:gd name="T9" fmla="*/ 422 h 431"/>
                <a:gd name="T10" fmla="*/ 56 w 323"/>
                <a:gd name="T11" fmla="*/ 416 h 431"/>
                <a:gd name="T12" fmla="*/ 46 w 323"/>
                <a:gd name="T13" fmla="*/ 409 h 431"/>
                <a:gd name="T14" fmla="*/ 37 w 323"/>
                <a:gd name="T15" fmla="*/ 400 h 431"/>
                <a:gd name="T16" fmla="*/ 29 w 323"/>
                <a:gd name="T17" fmla="*/ 390 h 431"/>
                <a:gd name="T18" fmla="*/ 22 w 323"/>
                <a:gd name="T19" fmla="*/ 381 h 431"/>
                <a:gd name="T20" fmla="*/ 16 w 323"/>
                <a:gd name="T21" fmla="*/ 369 h 431"/>
                <a:gd name="T22" fmla="*/ 11 w 323"/>
                <a:gd name="T23" fmla="*/ 356 h 431"/>
                <a:gd name="T24" fmla="*/ 7 w 323"/>
                <a:gd name="T25" fmla="*/ 342 h 431"/>
                <a:gd name="T26" fmla="*/ 4 w 323"/>
                <a:gd name="T27" fmla="*/ 328 h 431"/>
                <a:gd name="T28" fmla="*/ 1 w 323"/>
                <a:gd name="T29" fmla="*/ 311 h 431"/>
                <a:gd name="T30" fmla="*/ 0 w 323"/>
                <a:gd name="T31" fmla="*/ 295 h 431"/>
                <a:gd name="T32" fmla="*/ 0 w 323"/>
                <a:gd name="T33" fmla="*/ 278 h 431"/>
                <a:gd name="T34" fmla="*/ 0 w 323"/>
                <a:gd name="T35" fmla="*/ 0 h 431"/>
                <a:gd name="T36" fmla="*/ 65 w 323"/>
                <a:gd name="T37" fmla="*/ 0 h 431"/>
                <a:gd name="T38" fmla="*/ 65 w 323"/>
                <a:gd name="T39" fmla="*/ 269 h 431"/>
                <a:gd name="T40" fmla="*/ 65 w 323"/>
                <a:gd name="T41" fmla="*/ 283 h 431"/>
                <a:gd name="T42" fmla="*/ 66 w 323"/>
                <a:gd name="T43" fmla="*/ 297 h 431"/>
                <a:gd name="T44" fmla="*/ 68 w 323"/>
                <a:gd name="T45" fmla="*/ 309 h 431"/>
                <a:gd name="T46" fmla="*/ 71 w 323"/>
                <a:gd name="T47" fmla="*/ 321 h 431"/>
                <a:gd name="T48" fmla="*/ 74 w 323"/>
                <a:gd name="T49" fmla="*/ 332 h 431"/>
                <a:gd name="T50" fmla="*/ 79 w 323"/>
                <a:gd name="T51" fmla="*/ 342 h 431"/>
                <a:gd name="T52" fmla="*/ 85 w 323"/>
                <a:gd name="T53" fmla="*/ 350 h 431"/>
                <a:gd name="T54" fmla="*/ 93 w 323"/>
                <a:gd name="T55" fmla="*/ 357 h 431"/>
                <a:gd name="T56" fmla="*/ 97 w 323"/>
                <a:gd name="T57" fmla="*/ 360 h 431"/>
                <a:gd name="T58" fmla="*/ 102 w 323"/>
                <a:gd name="T59" fmla="*/ 362 h 431"/>
                <a:gd name="T60" fmla="*/ 107 w 323"/>
                <a:gd name="T61" fmla="*/ 364 h 431"/>
                <a:gd name="T62" fmla="*/ 113 w 323"/>
                <a:gd name="T63" fmla="*/ 366 h 431"/>
                <a:gd name="T64" fmla="*/ 125 w 323"/>
                <a:gd name="T65" fmla="*/ 369 h 431"/>
                <a:gd name="T66" fmla="*/ 140 w 323"/>
                <a:gd name="T67" fmla="*/ 370 h 431"/>
                <a:gd name="T68" fmla="*/ 150 w 323"/>
                <a:gd name="T69" fmla="*/ 370 h 431"/>
                <a:gd name="T70" fmla="*/ 160 w 323"/>
                <a:gd name="T71" fmla="*/ 369 h 431"/>
                <a:gd name="T72" fmla="*/ 170 w 323"/>
                <a:gd name="T73" fmla="*/ 366 h 431"/>
                <a:gd name="T74" fmla="*/ 179 w 323"/>
                <a:gd name="T75" fmla="*/ 364 h 431"/>
                <a:gd name="T76" fmla="*/ 187 w 323"/>
                <a:gd name="T77" fmla="*/ 362 h 431"/>
                <a:gd name="T78" fmla="*/ 196 w 323"/>
                <a:gd name="T79" fmla="*/ 359 h 431"/>
                <a:gd name="T80" fmla="*/ 203 w 323"/>
                <a:gd name="T81" fmla="*/ 355 h 431"/>
                <a:gd name="T82" fmla="*/ 211 w 323"/>
                <a:gd name="T83" fmla="*/ 350 h 431"/>
                <a:gd name="T84" fmla="*/ 224 w 323"/>
                <a:gd name="T85" fmla="*/ 339 h 431"/>
                <a:gd name="T86" fmla="*/ 237 w 323"/>
                <a:gd name="T87" fmla="*/ 329 h 431"/>
                <a:gd name="T88" fmla="*/ 248 w 323"/>
                <a:gd name="T89" fmla="*/ 316 h 431"/>
                <a:gd name="T90" fmla="*/ 257 w 323"/>
                <a:gd name="T91" fmla="*/ 304 h 431"/>
                <a:gd name="T92" fmla="*/ 257 w 323"/>
                <a:gd name="T93" fmla="*/ 0 h 431"/>
                <a:gd name="T94" fmla="*/ 323 w 323"/>
                <a:gd name="T95" fmla="*/ 0 h 431"/>
                <a:gd name="T96" fmla="*/ 323 w 323"/>
                <a:gd name="T97" fmla="*/ 424 h 431"/>
                <a:gd name="T98" fmla="*/ 260 w 323"/>
                <a:gd name="T99" fmla="*/ 424 h 431"/>
                <a:gd name="T100" fmla="*/ 258 w 323"/>
                <a:gd name="T101" fmla="*/ 363 h 431"/>
                <a:gd name="T102" fmla="*/ 248 w 323"/>
                <a:gd name="T103" fmla="*/ 375 h 431"/>
                <a:gd name="T104" fmla="*/ 236 w 323"/>
                <a:gd name="T105" fmla="*/ 387 h 431"/>
                <a:gd name="T106" fmla="*/ 222 w 323"/>
                <a:gd name="T107" fmla="*/ 398 h 431"/>
                <a:gd name="T108" fmla="*/ 206 w 323"/>
                <a:gd name="T109" fmla="*/ 410 h 431"/>
                <a:gd name="T110" fmla="*/ 198 w 323"/>
                <a:gd name="T111" fmla="*/ 415 h 431"/>
                <a:gd name="T112" fmla="*/ 189 w 323"/>
                <a:gd name="T113" fmla="*/ 419 h 431"/>
                <a:gd name="T114" fmla="*/ 179 w 323"/>
                <a:gd name="T115" fmla="*/ 423 h 431"/>
                <a:gd name="T116" fmla="*/ 169 w 323"/>
                <a:gd name="T117" fmla="*/ 426 h 431"/>
                <a:gd name="T118" fmla="*/ 158 w 323"/>
                <a:gd name="T119" fmla="*/ 429 h 431"/>
                <a:gd name="T120" fmla="*/ 147 w 323"/>
                <a:gd name="T121" fmla="*/ 430 h 431"/>
                <a:gd name="T122" fmla="*/ 136 w 323"/>
                <a:gd name="T123" fmla="*/ 431 h 431"/>
                <a:gd name="T124" fmla="*/ 123 w 323"/>
                <a:gd name="T125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431">
                  <a:moveTo>
                    <a:pt x="123" y="431"/>
                  </a:moveTo>
                  <a:lnTo>
                    <a:pt x="107" y="431"/>
                  </a:lnTo>
                  <a:lnTo>
                    <a:pt x="93" y="429"/>
                  </a:lnTo>
                  <a:lnTo>
                    <a:pt x="79" y="426"/>
                  </a:lnTo>
                  <a:lnTo>
                    <a:pt x="67" y="422"/>
                  </a:lnTo>
                  <a:lnTo>
                    <a:pt x="56" y="416"/>
                  </a:lnTo>
                  <a:lnTo>
                    <a:pt x="46" y="409"/>
                  </a:lnTo>
                  <a:lnTo>
                    <a:pt x="37" y="400"/>
                  </a:lnTo>
                  <a:lnTo>
                    <a:pt x="29" y="390"/>
                  </a:lnTo>
                  <a:lnTo>
                    <a:pt x="22" y="381"/>
                  </a:lnTo>
                  <a:lnTo>
                    <a:pt x="16" y="369"/>
                  </a:lnTo>
                  <a:lnTo>
                    <a:pt x="11" y="356"/>
                  </a:lnTo>
                  <a:lnTo>
                    <a:pt x="7" y="342"/>
                  </a:lnTo>
                  <a:lnTo>
                    <a:pt x="4" y="328"/>
                  </a:lnTo>
                  <a:lnTo>
                    <a:pt x="1" y="311"/>
                  </a:lnTo>
                  <a:lnTo>
                    <a:pt x="0" y="295"/>
                  </a:lnTo>
                  <a:lnTo>
                    <a:pt x="0" y="278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5" y="269"/>
                  </a:lnTo>
                  <a:lnTo>
                    <a:pt x="65" y="283"/>
                  </a:lnTo>
                  <a:lnTo>
                    <a:pt x="66" y="297"/>
                  </a:lnTo>
                  <a:lnTo>
                    <a:pt x="68" y="309"/>
                  </a:lnTo>
                  <a:lnTo>
                    <a:pt x="71" y="321"/>
                  </a:lnTo>
                  <a:lnTo>
                    <a:pt x="74" y="332"/>
                  </a:lnTo>
                  <a:lnTo>
                    <a:pt x="79" y="342"/>
                  </a:lnTo>
                  <a:lnTo>
                    <a:pt x="85" y="350"/>
                  </a:lnTo>
                  <a:lnTo>
                    <a:pt x="93" y="357"/>
                  </a:lnTo>
                  <a:lnTo>
                    <a:pt x="97" y="360"/>
                  </a:lnTo>
                  <a:lnTo>
                    <a:pt x="102" y="362"/>
                  </a:lnTo>
                  <a:lnTo>
                    <a:pt x="107" y="364"/>
                  </a:lnTo>
                  <a:lnTo>
                    <a:pt x="113" y="366"/>
                  </a:lnTo>
                  <a:lnTo>
                    <a:pt x="125" y="369"/>
                  </a:lnTo>
                  <a:lnTo>
                    <a:pt x="140" y="370"/>
                  </a:lnTo>
                  <a:lnTo>
                    <a:pt x="150" y="370"/>
                  </a:lnTo>
                  <a:lnTo>
                    <a:pt x="160" y="369"/>
                  </a:lnTo>
                  <a:lnTo>
                    <a:pt x="170" y="366"/>
                  </a:lnTo>
                  <a:lnTo>
                    <a:pt x="179" y="364"/>
                  </a:lnTo>
                  <a:lnTo>
                    <a:pt x="187" y="362"/>
                  </a:lnTo>
                  <a:lnTo>
                    <a:pt x="196" y="359"/>
                  </a:lnTo>
                  <a:lnTo>
                    <a:pt x="203" y="355"/>
                  </a:lnTo>
                  <a:lnTo>
                    <a:pt x="211" y="350"/>
                  </a:lnTo>
                  <a:lnTo>
                    <a:pt x="224" y="339"/>
                  </a:lnTo>
                  <a:lnTo>
                    <a:pt x="237" y="329"/>
                  </a:lnTo>
                  <a:lnTo>
                    <a:pt x="248" y="316"/>
                  </a:lnTo>
                  <a:lnTo>
                    <a:pt x="257" y="304"/>
                  </a:lnTo>
                  <a:lnTo>
                    <a:pt x="257" y="0"/>
                  </a:lnTo>
                  <a:lnTo>
                    <a:pt x="323" y="0"/>
                  </a:lnTo>
                  <a:lnTo>
                    <a:pt x="323" y="424"/>
                  </a:lnTo>
                  <a:lnTo>
                    <a:pt x="260" y="424"/>
                  </a:lnTo>
                  <a:lnTo>
                    <a:pt x="258" y="363"/>
                  </a:lnTo>
                  <a:lnTo>
                    <a:pt x="248" y="375"/>
                  </a:lnTo>
                  <a:lnTo>
                    <a:pt x="236" y="387"/>
                  </a:lnTo>
                  <a:lnTo>
                    <a:pt x="222" y="398"/>
                  </a:lnTo>
                  <a:lnTo>
                    <a:pt x="206" y="410"/>
                  </a:lnTo>
                  <a:lnTo>
                    <a:pt x="198" y="415"/>
                  </a:lnTo>
                  <a:lnTo>
                    <a:pt x="189" y="419"/>
                  </a:lnTo>
                  <a:lnTo>
                    <a:pt x="179" y="423"/>
                  </a:lnTo>
                  <a:lnTo>
                    <a:pt x="169" y="426"/>
                  </a:lnTo>
                  <a:lnTo>
                    <a:pt x="158" y="429"/>
                  </a:lnTo>
                  <a:lnTo>
                    <a:pt x="147" y="430"/>
                  </a:lnTo>
                  <a:lnTo>
                    <a:pt x="136" y="431"/>
                  </a:lnTo>
                  <a:lnTo>
                    <a:pt x="123" y="431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2" name="Freeform 63">
              <a:extLst>
                <a:ext uri="{FF2B5EF4-FFF2-40B4-BE49-F238E27FC236}">
                  <a16:creationId xmlns:a16="http://schemas.microsoft.com/office/drawing/2014/main" id="{C35B7923-73A5-D630-9527-6CA082B654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1501" y="6511925"/>
              <a:ext cx="73025" cy="53975"/>
            </a:xfrm>
            <a:custGeom>
              <a:avLst/>
              <a:gdLst>
                <a:gd name="T0" fmla="*/ 0 w 556"/>
                <a:gd name="T1" fmla="*/ 9 h 433"/>
                <a:gd name="T2" fmla="*/ 64 w 556"/>
                <a:gd name="T3" fmla="*/ 69 h 433"/>
                <a:gd name="T4" fmla="*/ 85 w 556"/>
                <a:gd name="T5" fmla="*/ 46 h 433"/>
                <a:gd name="T6" fmla="*/ 113 w 556"/>
                <a:gd name="T7" fmla="*/ 23 h 433"/>
                <a:gd name="T8" fmla="*/ 130 w 556"/>
                <a:gd name="T9" fmla="*/ 13 h 433"/>
                <a:gd name="T10" fmla="*/ 149 w 556"/>
                <a:gd name="T11" fmla="*/ 6 h 433"/>
                <a:gd name="T12" fmla="*/ 170 w 556"/>
                <a:gd name="T13" fmla="*/ 2 h 433"/>
                <a:gd name="T14" fmla="*/ 193 w 556"/>
                <a:gd name="T15" fmla="*/ 0 h 433"/>
                <a:gd name="T16" fmla="*/ 222 w 556"/>
                <a:gd name="T17" fmla="*/ 3 h 433"/>
                <a:gd name="T18" fmla="*/ 247 w 556"/>
                <a:gd name="T19" fmla="*/ 11 h 433"/>
                <a:gd name="T20" fmla="*/ 267 w 556"/>
                <a:gd name="T21" fmla="*/ 24 h 433"/>
                <a:gd name="T22" fmla="*/ 283 w 556"/>
                <a:gd name="T23" fmla="*/ 42 h 433"/>
                <a:gd name="T24" fmla="*/ 295 w 556"/>
                <a:gd name="T25" fmla="*/ 65 h 433"/>
                <a:gd name="T26" fmla="*/ 304 w 556"/>
                <a:gd name="T27" fmla="*/ 92 h 433"/>
                <a:gd name="T28" fmla="*/ 309 w 556"/>
                <a:gd name="T29" fmla="*/ 123 h 433"/>
                <a:gd name="T30" fmla="*/ 311 w 556"/>
                <a:gd name="T31" fmla="*/ 158 h 433"/>
                <a:gd name="T32" fmla="*/ 246 w 556"/>
                <a:gd name="T33" fmla="*/ 433 h 433"/>
                <a:gd name="T34" fmla="*/ 245 w 556"/>
                <a:gd name="T35" fmla="*/ 152 h 433"/>
                <a:gd name="T36" fmla="*/ 243 w 556"/>
                <a:gd name="T37" fmla="*/ 123 h 433"/>
                <a:gd name="T38" fmla="*/ 237 w 556"/>
                <a:gd name="T39" fmla="*/ 100 h 433"/>
                <a:gd name="T40" fmla="*/ 226 w 556"/>
                <a:gd name="T41" fmla="*/ 81 h 433"/>
                <a:gd name="T42" fmla="*/ 215 w 556"/>
                <a:gd name="T43" fmla="*/ 69 h 433"/>
                <a:gd name="T44" fmla="*/ 206 w 556"/>
                <a:gd name="T45" fmla="*/ 65 h 433"/>
                <a:gd name="T46" fmla="*/ 189 w 556"/>
                <a:gd name="T47" fmla="*/ 60 h 433"/>
                <a:gd name="T48" fmla="*/ 166 w 556"/>
                <a:gd name="T49" fmla="*/ 60 h 433"/>
                <a:gd name="T50" fmla="*/ 148 w 556"/>
                <a:gd name="T51" fmla="*/ 62 h 433"/>
                <a:gd name="T52" fmla="*/ 131 w 556"/>
                <a:gd name="T53" fmla="*/ 68 h 433"/>
                <a:gd name="T54" fmla="*/ 116 w 556"/>
                <a:gd name="T55" fmla="*/ 76 h 433"/>
                <a:gd name="T56" fmla="*/ 95 w 556"/>
                <a:gd name="T57" fmla="*/ 92 h 433"/>
                <a:gd name="T58" fmla="*/ 73 w 556"/>
                <a:gd name="T59" fmla="*/ 116 h 433"/>
                <a:gd name="T60" fmla="*/ 64 w 556"/>
                <a:gd name="T61" fmla="*/ 433 h 433"/>
                <a:gd name="T62" fmla="*/ 491 w 556"/>
                <a:gd name="T63" fmla="*/ 433 h 433"/>
                <a:gd name="T64" fmla="*/ 491 w 556"/>
                <a:gd name="T65" fmla="*/ 152 h 433"/>
                <a:gd name="T66" fmla="*/ 488 w 556"/>
                <a:gd name="T67" fmla="*/ 123 h 433"/>
                <a:gd name="T68" fmla="*/ 482 w 556"/>
                <a:gd name="T69" fmla="*/ 100 h 433"/>
                <a:gd name="T70" fmla="*/ 472 w 556"/>
                <a:gd name="T71" fmla="*/ 81 h 433"/>
                <a:gd name="T72" fmla="*/ 461 w 556"/>
                <a:gd name="T73" fmla="*/ 69 h 433"/>
                <a:gd name="T74" fmla="*/ 451 w 556"/>
                <a:gd name="T75" fmla="*/ 65 h 433"/>
                <a:gd name="T76" fmla="*/ 435 w 556"/>
                <a:gd name="T77" fmla="*/ 60 h 433"/>
                <a:gd name="T78" fmla="*/ 412 w 556"/>
                <a:gd name="T79" fmla="*/ 60 h 433"/>
                <a:gd name="T80" fmla="*/ 393 w 556"/>
                <a:gd name="T81" fmla="*/ 62 h 433"/>
                <a:gd name="T82" fmla="*/ 376 w 556"/>
                <a:gd name="T83" fmla="*/ 67 h 433"/>
                <a:gd name="T84" fmla="*/ 361 w 556"/>
                <a:gd name="T85" fmla="*/ 75 h 433"/>
                <a:gd name="T86" fmla="*/ 341 w 556"/>
                <a:gd name="T87" fmla="*/ 90 h 433"/>
                <a:gd name="T88" fmla="*/ 318 w 556"/>
                <a:gd name="T89" fmla="*/ 113 h 433"/>
                <a:gd name="T90" fmla="*/ 299 w 556"/>
                <a:gd name="T91" fmla="*/ 74 h 433"/>
                <a:gd name="T92" fmla="*/ 324 w 556"/>
                <a:gd name="T93" fmla="*/ 48 h 433"/>
                <a:gd name="T94" fmla="*/ 356 w 556"/>
                <a:gd name="T95" fmla="*/ 24 h 433"/>
                <a:gd name="T96" fmla="*/ 374 w 556"/>
                <a:gd name="T97" fmla="*/ 13 h 433"/>
                <a:gd name="T98" fmla="*/ 393 w 556"/>
                <a:gd name="T99" fmla="*/ 7 h 433"/>
                <a:gd name="T100" fmla="*/ 415 w 556"/>
                <a:gd name="T101" fmla="*/ 2 h 433"/>
                <a:gd name="T102" fmla="*/ 438 w 556"/>
                <a:gd name="T103" fmla="*/ 0 h 433"/>
                <a:gd name="T104" fmla="*/ 467 w 556"/>
                <a:gd name="T105" fmla="*/ 3 h 433"/>
                <a:gd name="T106" fmla="*/ 492 w 556"/>
                <a:gd name="T107" fmla="*/ 11 h 433"/>
                <a:gd name="T108" fmla="*/ 512 w 556"/>
                <a:gd name="T109" fmla="*/ 24 h 433"/>
                <a:gd name="T110" fmla="*/ 528 w 556"/>
                <a:gd name="T111" fmla="*/ 42 h 433"/>
                <a:gd name="T112" fmla="*/ 540 w 556"/>
                <a:gd name="T113" fmla="*/ 65 h 433"/>
                <a:gd name="T114" fmla="*/ 549 w 556"/>
                <a:gd name="T115" fmla="*/ 92 h 433"/>
                <a:gd name="T116" fmla="*/ 554 w 556"/>
                <a:gd name="T117" fmla="*/ 123 h 433"/>
                <a:gd name="T118" fmla="*/ 556 w 556"/>
                <a:gd name="T119" fmla="*/ 158 h 433"/>
                <a:gd name="T120" fmla="*/ 491 w 556"/>
                <a:gd name="T121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6" h="433">
                  <a:moveTo>
                    <a:pt x="0" y="433"/>
                  </a:moveTo>
                  <a:lnTo>
                    <a:pt x="0" y="9"/>
                  </a:lnTo>
                  <a:lnTo>
                    <a:pt x="62" y="9"/>
                  </a:lnTo>
                  <a:lnTo>
                    <a:pt x="64" y="69"/>
                  </a:lnTo>
                  <a:lnTo>
                    <a:pt x="73" y="57"/>
                  </a:lnTo>
                  <a:lnTo>
                    <a:pt x="85" y="46"/>
                  </a:lnTo>
                  <a:lnTo>
                    <a:pt x="98" y="34"/>
                  </a:lnTo>
                  <a:lnTo>
                    <a:pt x="113" y="23"/>
                  </a:lnTo>
                  <a:lnTo>
                    <a:pt x="121" y="17"/>
                  </a:lnTo>
                  <a:lnTo>
                    <a:pt x="130" y="13"/>
                  </a:lnTo>
                  <a:lnTo>
                    <a:pt x="139" y="9"/>
                  </a:lnTo>
                  <a:lnTo>
                    <a:pt x="149" y="6"/>
                  </a:lnTo>
                  <a:lnTo>
                    <a:pt x="159" y="3"/>
                  </a:lnTo>
                  <a:lnTo>
                    <a:pt x="170" y="2"/>
                  </a:lnTo>
                  <a:lnTo>
                    <a:pt x="181" y="1"/>
                  </a:lnTo>
                  <a:lnTo>
                    <a:pt x="193" y="0"/>
                  </a:lnTo>
                  <a:lnTo>
                    <a:pt x="208" y="1"/>
                  </a:lnTo>
                  <a:lnTo>
                    <a:pt x="222" y="3"/>
                  </a:lnTo>
                  <a:lnTo>
                    <a:pt x="235" y="7"/>
                  </a:lnTo>
                  <a:lnTo>
                    <a:pt x="247" y="11"/>
                  </a:lnTo>
                  <a:lnTo>
                    <a:pt x="258" y="16"/>
                  </a:lnTo>
                  <a:lnTo>
                    <a:pt x="267" y="24"/>
                  </a:lnTo>
                  <a:lnTo>
                    <a:pt x="276" y="33"/>
                  </a:lnTo>
                  <a:lnTo>
                    <a:pt x="283" y="42"/>
                  </a:lnTo>
                  <a:lnTo>
                    <a:pt x="290" y="53"/>
                  </a:lnTo>
                  <a:lnTo>
                    <a:pt x="295" y="65"/>
                  </a:lnTo>
                  <a:lnTo>
                    <a:pt x="300" y="78"/>
                  </a:lnTo>
                  <a:lnTo>
                    <a:pt x="304" y="92"/>
                  </a:lnTo>
                  <a:lnTo>
                    <a:pt x="307" y="107"/>
                  </a:lnTo>
                  <a:lnTo>
                    <a:pt x="309" y="123"/>
                  </a:lnTo>
                  <a:lnTo>
                    <a:pt x="310" y="140"/>
                  </a:lnTo>
                  <a:lnTo>
                    <a:pt x="311" y="158"/>
                  </a:lnTo>
                  <a:lnTo>
                    <a:pt x="311" y="433"/>
                  </a:lnTo>
                  <a:lnTo>
                    <a:pt x="246" y="433"/>
                  </a:lnTo>
                  <a:lnTo>
                    <a:pt x="246" y="167"/>
                  </a:lnTo>
                  <a:lnTo>
                    <a:pt x="245" y="152"/>
                  </a:lnTo>
                  <a:lnTo>
                    <a:pt x="244" y="137"/>
                  </a:lnTo>
                  <a:lnTo>
                    <a:pt x="243" y="123"/>
                  </a:lnTo>
                  <a:lnTo>
                    <a:pt x="240" y="112"/>
                  </a:lnTo>
                  <a:lnTo>
                    <a:pt x="237" y="100"/>
                  </a:lnTo>
                  <a:lnTo>
                    <a:pt x="232" y="90"/>
                  </a:lnTo>
                  <a:lnTo>
                    <a:pt x="226" y="81"/>
                  </a:lnTo>
                  <a:lnTo>
                    <a:pt x="219" y="73"/>
                  </a:lnTo>
                  <a:lnTo>
                    <a:pt x="215" y="69"/>
                  </a:lnTo>
                  <a:lnTo>
                    <a:pt x="211" y="67"/>
                  </a:lnTo>
                  <a:lnTo>
                    <a:pt x="206" y="65"/>
                  </a:lnTo>
                  <a:lnTo>
                    <a:pt x="201" y="63"/>
                  </a:lnTo>
                  <a:lnTo>
                    <a:pt x="189" y="60"/>
                  </a:lnTo>
                  <a:lnTo>
                    <a:pt x="176" y="60"/>
                  </a:lnTo>
                  <a:lnTo>
                    <a:pt x="166" y="60"/>
                  </a:lnTo>
                  <a:lnTo>
                    <a:pt x="157" y="61"/>
                  </a:lnTo>
                  <a:lnTo>
                    <a:pt x="148" y="62"/>
                  </a:lnTo>
                  <a:lnTo>
                    <a:pt x="139" y="65"/>
                  </a:lnTo>
                  <a:lnTo>
                    <a:pt x="131" y="68"/>
                  </a:lnTo>
                  <a:lnTo>
                    <a:pt x="123" y="71"/>
                  </a:lnTo>
                  <a:lnTo>
                    <a:pt x="116" y="76"/>
                  </a:lnTo>
                  <a:lnTo>
                    <a:pt x="109" y="81"/>
                  </a:lnTo>
                  <a:lnTo>
                    <a:pt x="95" y="92"/>
                  </a:lnTo>
                  <a:lnTo>
                    <a:pt x="84" y="104"/>
                  </a:lnTo>
                  <a:lnTo>
                    <a:pt x="73" y="116"/>
                  </a:lnTo>
                  <a:lnTo>
                    <a:pt x="64" y="129"/>
                  </a:lnTo>
                  <a:lnTo>
                    <a:pt x="64" y="433"/>
                  </a:lnTo>
                  <a:lnTo>
                    <a:pt x="0" y="433"/>
                  </a:lnTo>
                  <a:close/>
                  <a:moveTo>
                    <a:pt x="491" y="433"/>
                  </a:moveTo>
                  <a:lnTo>
                    <a:pt x="491" y="167"/>
                  </a:lnTo>
                  <a:lnTo>
                    <a:pt x="491" y="152"/>
                  </a:lnTo>
                  <a:lnTo>
                    <a:pt x="490" y="137"/>
                  </a:lnTo>
                  <a:lnTo>
                    <a:pt x="488" y="123"/>
                  </a:lnTo>
                  <a:lnTo>
                    <a:pt x="485" y="112"/>
                  </a:lnTo>
                  <a:lnTo>
                    <a:pt x="482" y="100"/>
                  </a:lnTo>
                  <a:lnTo>
                    <a:pt x="477" y="90"/>
                  </a:lnTo>
                  <a:lnTo>
                    <a:pt x="472" y="81"/>
                  </a:lnTo>
                  <a:lnTo>
                    <a:pt x="465" y="73"/>
                  </a:lnTo>
                  <a:lnTo>
                    <a:pt x="461" y="69"/>
                  </a:lnTo>
                  <a:lnTo>
                    <a:pt x="456" y="67"/>
                  </a:lnTo>
                  <a:lnTo>
                    <a:pt x="451" y="65"/>
                  </a:lnTo>
                  <a:lnTo>
                    <a:pt x="446" y="63"/>
                  </a:lnTo>
                  <a:lnTo>
                    <a:pt x="435" y="60"/>
                  </a:lnTo>
                  <a:lnTo>
                    <a:pt x="422" y="60"/>
                  </a:lnTo>
                  <a:lnTo>
                    <a:pt x="412" y="60"/>
                  </a:lnTo>
                  <a:lnTo>
                    <a:pt x="402" y="61"/>
                  </a:lnTo>
                  <a:lnTo>
                    <a:pt x="393" y="62"/>
                  </a:lnTo>
                  <a:lnTo>
                    <a:pt x="385" y="64"/>
                  </a:lnTo>
                  <a:lnTo>
                    <a:pt x="376" y="67"/>
                  </a:lnTo>
                  <a:lnTo>
                    <a:pt x="368" y="70"/>
                  </a:lnTo>
                  <a:lnTo>
                    <a:pt x="361" y="75"/>
                  </a:lnTo>
                  <a:lnTo>
                    <a:pt x="354" y="79"/>
                  </a:lnTo>
                  <a:lnTo>
                    <a:pt x="341" y="90"/>
                  </a:lnTo>
                  <a:lnTo>
                    <a:pt x="329" y="101"/>
                  </a:lnTo>
                  <a:lnTo>
                    <a:pt x="318" y="113"/>
                  </a:lnTo>
                  <a:lnTo>
                    <a:pt x="309" y="125"/>
                  </a:lnTo>
                  <a:lnTo>
                    <a:pt x="299" y="74"/>
                  </a:lnTo>
                  <a:lnTo>
                    <a:pt x="311" y="61"/>
                  </a:lnTo>
                  <a:lnTo>
                    <a:pt x="324" y="48"/>
                  </a:lnTo>
                  <a:lnTo>
                    <a:pt x="339" y="36"/>
                  </a:lnTo>
                  <a:lnTo>
                    <a:pt x="356" y="24"/>
                  </a:lnTo>
                  <a:lnTo>
                    <a:pt x="364" y="18"/>
                  </a:lnTo>
                  <a:lnTo>
                    <a:pt x="374" y="13"/>
                  </a:lnTo>
                  <a:lnTo>
                    <a:pt x="383" y="10"/>
                  </a:lnTo>
                  <a:lnTo>
                    <a:pt x="393" y="7"/>
                  </a:lnTo>
                  <a:lnTo>
                    <a:pt x="404" y="3"/>
                  </a:lnTo>
                  <a:lnTo>
                    <a:pt x="415" y="2"/>
                  </a:lnTo>
                  <a:lnTo>
                    <a:pt x="426" y="1"/>
                  </a:lnTo>
                  <a:lnTo>
                    <a:pt x="438" y="0"/>
                  </a:lnTo>
                  <a:lnTo>
                    <a:pt x="453" y="1"/>
                  </a:lnTo>
                  <a:lnTo>
                    <a:pt x="467" y="3"/>
                  </a:lnTo>
                  <a:lnTo>
                    <a:pt x="480" y="7"/>
                  </a:lnTo>
                  <a:lnTo>
                    <a:pt x="492" y="11"/>
                  </a:lnTo>
                  <a:lnTo>
                    <a:pt x="503" y="16"/>
                  </a:lnTo>
                  <a:lnTo>
                    <a:pt x="512" y="24"/>
                  </a:lnTo>
                  <a:lnTo>
                    <a:pt x="521" y="33"/>
                  </a:lnTo>
                  <a:lnTo>
                    <a:pt x="528" y="42"/>
                  </a:lnTo>
                  <a:lnTo>
                    <a:pt x="535" y="53"/>
                  </a:lnTo>
                  <a:lnTo>
                    <a:pt x="540" y="65"/>
                  </a:lnTo>
                  <a:lnTo>
                    <a:pt x="545" y="78"/>
                  </a:lnTo>
                  <a:lnTo>
                    <a:pt x="549" y="92"/>
                  </a:lnTo>
                  <a:lnTo>
                    <a:pt x="552" y="107"/>
                  </a:lnTo>
                  <a:lnTo>
                    <a:pt x="554" y="123"/>
                  </a:lnTo>
                  <a:lnTo>
                    <a:pt x="555" y="140"/>
                  </a:lnTo>
                  <a:lnTo>
                    <a:pt x="556" y="158"/>
                  </a:lnTo>
                  <a:lnTo>
                    <a:pt x="556" y="433"/>
                  </a:lnTo>
                  <a:lnTo>
                    <a:pt x="491" y="43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3" name="Freeform 64">
              <a:extLst>
                <a:ext uri="{FF2B5EF4-FFF2-40B4-BE49-F238E27FC236}">
                  <a16:creationId xmlns:a16="http://schemas.microsoft.com/office/drawing/2014/main" id="{A10A98C2-B744-DC75-3DB5-18C3A65990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18763" y="6588125"/>
              <a:ext cx="42863" cy="68263"/>
            </a:xfrm>
            <a:custGeom>
              <a:avLst/>
              <a:gdLst>
                <a:gd name="T0" fmla="*/ 0 w 334"/>
                <a:gd name="T1" fmla="*/ 563 h 563"/>
                <a:gd name="T2" fmla="*/ 0 w 334"/>
                <a:gd name="T3" fmla="*/ 0 h 563"/>
                <a:gd name="T4" fmla="*/ 334 w 334"/>
                <a:gd name="T5" fmla="*/ 0 h 563"/>
                <a:gd name="T6" fmla="*/ 334 w 334"/>
                <a:gd name="T7" fmla="*/ 62 h 563"/>
                <a:gd name="T8" fmla="*/ 70 w 334"/>
                <a:gd name="T9" fmla="*/ 62 h 563"/>
                <a:gd name="T10" fmla="*/ 70 w 334"/>
                <a:gd name="T11" fmla="*/ 242 h 563"/>
                <a:gd name="T12" fmla="*/ 313 w 334"/>
                <a:gd name="T13" fmla="*/ 242 h 563"/>
                <a:gd name="T14" fmla="*/ 313 w 334"/>
                <a:gd name="T15" fmla="*/ 304 h 563"/>
                <a:gd name="T16" fmla="*/ 70 w 334"/>
                <a:gd name="T17" fmla="*/ 304 h 563"/>
                <a:gd name="T18" fmla="*/ 70 w 334"/>
                <a:gd name="T19" fmla="*/ 501 h 563"/>
                <a:gd name="T20" fmla="*/ 334 w 334"/>
                <a:gd name="T21" fmla="*/ 501 h 563"/>
                <a:gd name="T22" fmla="*/ 334 w 334"/>
                <a:gd name="T23" fmla="*/ 563 h 563"/>
                <a:gd name="T24" fmla="*/ 0 w 334"/>
                <a:gd name="T25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563">
                  <a:moveTo>
                    <a:pt x="0" y="563"/>
                  </a:moveTo>
                  <a:lnTo>
                    <a:pt x="0" y="0"/>
                  </a:lnTo>
                  <a:lnTo>
                    <a:pt x="334" y="0"/>
                  </a:lnTo>
                  <a:lnTo>
                    <a:pt x="334" y="62"/>
                  </a:lnTo>
                  <a:lnTo>
                    <a:pt x="70" y="62"/>
                  </a:lnTo>
                  <a:lnTo>
                    <a:pt x="70" y="242"/>
                  </a:lnTo>
                  <a:lnTo>
                    <a:pt x="313" y="242"/>
                  </a:lnTo>
                  <a:lnTo>
                    <a:pt x="313" y="304"/>
                  </a:lnTo>
                  <a:lnTo>
                    <a:pt x="70" y="304"/>
                  </a:lnTo>
                  <a:lnTo>
                    <a:pt x="70" y="501"/>
                  </a:lnTo>
                  <a:lnTo>
                    <a:pt x="334" y="501"/>
                  </a:lnTo>
                  <a:lnTo>
                    <a:pt x="334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4" name="Freeform 65">
              <a:extLst>
                <a:ext uri="{FF2B5EF4-FFF2-40B4-BE49-F238E27FC236}">
                  <a16:creationId xmlns:a16="http://schemas.microsoft.com/office/drawing/2014/main" id="{F6B4A951-EC5E-1FB3-2D41-8C42BB7356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75913" y="6588125"/>
              <a:ext cx="44450" cy="69850"/>
            </a:xfrm>
            <a:custGeom>
              <a:avLst/>
              <a:gdLst>
                <a:gd name="T0" fmla="*/ 128 w 341"/>
                <a:gd name="T1" fmla="*/ 570 h 571"/>
                <a:gd name="T2" fmla="*/ 97 w 341"/>
                <a:gd name="T3" fmla="*/ 561 h 571"/>
                <a:gd name="T4" fmla="*/ 70 w 341"/>
                <a:gd name="T5" fmla="*/ 546 h 571"/>
                <a:gd name="T6" fmla="*/ 47 w 341"/>
                <a:gd name="T7" fmla="*/ 524 h 571"/>
                <a:gd name="T8" fmla="*/ 28 w 341"/>
                <a:gd name="T9" fmla="*/ 495 h 571"/>
                <a:gd name="T10" fmla="*/ 14 w 341"/>
                <a:gd name="T11" fmla="*/ 458 h 571"/>
                <a:gd name="T12" fmla="*/ 4 w 341"/>
                <a:gd name="T13" fmla="*/ 416 h 571"/>
                <a:gd name="T14" fmla="*/ 0 w 341"/>
                <a:gd name="T15" fmla="*/ 368 h 571"/>
                <a:gd name="T16" fmla="*/ 1 w 341"/>
                <a:gd name="T17" fmla="*/ 315 h 571"/>
                <a:gd name="T18" fmla="*/ 7 w 341"/>
                <a:gd name="T19" fmla="*/ 268 h 571"/>
                <a:gd name="T20" fmla="*/ 19 w 341"/>
                <a:gd name="T21" fmla="*/ 228 h 571"/>
                <a:gd name="T22" fmla="*/ 36 w 341"/>
                <a:gd name="T23" fmla="*/ 196 h 571"/>
                <a:gd name="T24" fmla="*/ 58 w 341"/>
                <a:gd name="T25" fmla="*/ 170 h 571"/>
                <a:gd name="T26" fmla="*/ 83 w 341"/>
                <a:gd name="T27" fmla="*/ 149 h 571"/>
                <a:gd name="T28" fmla="*/ 113 w 341"/>
                <a:gd name="T29" fmla="*/ 137 h 571"/>
                <a:gd name="T30" fmla="*/ 147 w 341"/>
                <a:gd name="T31" fmla="*/ 131 h 571"/>
                <a:gd name="T32" fmla="*/ 178 w 341"/>
                <a:gd name="T33" fmla="*/ 132 h 571"/>
                <a:gd name="T34" fmla="*/ 205 w 341"/>
                <a:gd name="T35" fmla="*/ 138 h 571"/>
                <a:gd name="T36" fmla="*/ 229 w 341"/>
                <a:gd name="T37" fmla="*/ 150 h 571"/>
                <a:gd name="T38" fmla="*/ 249 w 341"/>
                <a:gd name="T39" fmla="*/ 166 h 571"/>
                <a:gd name="T40" fmla="*/ 267 w 341"/>
                <a:gd name="T41" fmla="*/ 186 h 571"/>
                <a:gd name="T42" fmla="*/ 277 w 341"/>
                <a:gd name="T43" fmla="*/ 0 h 571"/>
                <a:gd name="T44" fmla="*/ 280 w 341"/>
                <a:gd name="T45" fmla="*/ 563 h 571"/>
                <a:gd name="T46" fmla="*/ 254 w 341"/>
                <a:gd name="T47" fmla="*/ 531 h 571"/>
                <a:gd name="T48" fmla="*/ 217 w 341"/>
                <a:gd name="T49" fmla="*/ 557 h 571"/>
                <a:gd name="T50" fmla="*/ 190 w 341"/>
                <a:gd name="T51" fmla="*/ 567 h 571"/>
                <a:gd name="T52" fmla="*/ 160 w 341"/>
                <a:gd name="T53" fmla="*/ 571 h 571"/>
                <a:gd name="T54" fmla="*/ 173 w 341"/>
                <a:gd name="T55" fmla="*/ 514 h 571"/>
                <a:gd name="T56" fmla="*/ 201 w 341"/>
                <a:gd name="T57" fmla="*/ 508 h 571"/>
                <a:gd name="T58" fmla="*/ 225 w 341"/>
                <a:gd name="T59" fmla="*/ 496 h 571"/>
                <a:gd name="T60" fmla="*/ 257 w 341"/>
                <a:gd name="T61" fmla="*/ 467 h 571"/>
                <a:gd name="T62" fmla="*/ 277 w 341"/>
                <a:gd name="T63" fmla="*/ 271 h 571"/>
                <a:gd name="T64" fmla="*/ 247 w 341"/>
                <a:gd name="T65" fmla="*/ 224 h 571"/>
                <a:gd name="T66" fmla="*/ 221 w 341"/>
                <a:gd name="T67" fmla="*/ 201 h 571"/>
                <a:gd name="T68" fmla="*/ 198 w 341"/>
                <a:gd name="T69" fmla="*/ 191 h 571"/>
                <a:gd name="T70" fmla="*/ 170 w 341"/>
                <a:gd name="T71" fmla="*/ 188 h 571"/>
                <a:gd name="T72" fmla="*/ 135 w 341"/>
                <a:gd name="T73" fmla="*/ 193 h 571"/>
                <a:gd name="T74" fmla="*/ 107 w 341"/>
                <a:gd name="T75" fmla="*/ 212 h 571"/>
                <a:gd name="T76" fmla="*/ 86 w 341"/>
                <a:gd name="T77" fmla="*/ 241 h 571"/>
                <a:gd name="T78" fmla="*/ 73 w 341"/>
                <a:gd name="T79" fmla="*/ 281 h 571"/>
                <a:gd name="T80" fmla="*/ 67 w 341"/>
                <a:gd name="T81" fmla="*/ 331 h 571"/>
                <a:gd name="T82" fmla="*/ 68 w 341"/>
                <a:gd name="T83" fmla="*/ 387 h 571"/>
                <a:gd name="T84" fmla="*/ 76 w 341"/>
                <a:gd name="T85" fmla="*/ 435 h 571"/>
                <a:gd name="T86" fmla="*/ 91 w 341"/>
                <a:gd name="T87" fmla="*/ 471 h 571"/>
                <a:gd name="T88" fmla="*/ 113 w 341"/>
                <a:gd name="T89" fmla="*/ 497 h 571"/>
                <a:gd name="T90" fmla="*/ 141 w 341"/>
                <a:gd name="T91" fmla="*/ 51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1" h="571">
                  <a:moveTo>
                    <a:pt x="150" y="571"/>
                  </a:moveTo>
                  <a:lnTo>
                    <a:pt x="139" y="571"/>
                  </a:lnTo>
                  <a:lnTo>
                    <a:pt x="128" y="570"/>
                  </a:lnTo>
                  <a:lnTo>
                    <a:pt x="117" y="568"/>
                  </a:lnTo>
                  <a:lnTo>
                    <a:pt x="107" y="564"/>
                  </a:lnTo>
                  <a:lnTo>
                    <a:pt x="97" y="561"/>
                  </a:lnTo>
                  <a:lnTo>
                    <a:pt x="88" y="557"/>
                  </a:lnTo>
                  <a:lnTo>
                    <a:pt x="79" y="551"/>
                  </a:lnTo>
                  <a:lnTo>
                    <a:pt x="70" y="546"/>
                  </a:lnTo>
                  <a:lnTo>
                    <a:pt x="62" y="540"/>
                  </a:lnTo>
                  <a:lnTo>
                    <a:pt x="54" y="532"/>
                  </a:lnTo>
                  <a:lnTo>
                    <a:pt x="47" y="524"/>
                  </a:lnTo>
                  <a:lnTo>
                    <a:pt x="40" y="515"/>
                  </a:lnTo>
                  <a:lnTo>
                    <a:pt x="34" y="505"/>
                  </a:lnTo>
                  <a:lnTo>
                    <a:pt x="28" y="495"/>
                  </a:lnTo>
                  <a:lnTo>
                    <a:pt x="23" y="483"/>
                  </a:lnTo>
                  <a:lnTo>
                    <a:pt x="18" y="471"/>
                  </a:lnTo>
                  <a:lnTo>
                    <a:pt x="14" y="458"/>
                  </a:lnTo>
                  <a:lnTo>
                    <a:pt x="10" y="445"/>
                  </a:lnTo>
                  <a:lnTo>
                    <a:pt x="7" y="431"/>
                  </a:lnTo>
                  <a:lnTo>
                    <a:pt x="4" y="416"/>
                  </a:lnTo>
                  <a:lnTo>
                    <a:pt x="2" y="401"/>
                  </a:lnTo>
                  <a:lnTo>
                    <a:pt x="1" y="384"/>
                  </a:lnTo>
                  <a:lnTo>
                    <a:pt x="0" y="368"/>
                  </a:lnTo>
                  <a:lnTo>
                    <a:pt x="0" y="349"/>
                  </a:lnTo>
                  <a:lnTo>
                    <a:pt x="0" y="332"/>
                  </a:lnTo>
                  <a:lnTo>
                    <a:pt x="1" y="315"/>
                  </a:lnTo>
                  <a:lnTo>
                    <a:pt x="2" y="298"/>
                  </a:lnTo>
                  <a:lnTo>
                    <a:pt x="5" y="283"/>
                  </a:lnTo>
                  <a:lnTo>
                    <a:pt x="7" y="268"/>
                  </a:lnTo>
                  <a:lnTo>
                    <a:pt x="11" y="254"/>
                  </a:lnTo>
                  <a:lnTo>
                    <a:pt x="15" y="241"/>
                  </a:lnTo>
                  <a:lnTo>
                    <a:pt x="19" y="228"/>
                  </a:lnTo>
                  <a:lnTo>
                    <a:pt x="24" y="217"/>
                  </a:lnTo>
                  <a:lnTo>
                    <a:pt x="30" y="205"/>
                  </a:lnTo>
                  <a:lnTo>
                    <a:pt x="36" y="196"/>
                  </a:lnTo>
                  <a:lnTo>
                    <a:pt x="43" y="186"/>
                  </a:lnTo>
                  <a:lnTo>
                    <a:pt x="50" y="177"/>
                  </a:lnTo>
                  <a:lnTo>
                    <a:pt x="58" y="170"/>
                  </a:lnTo>
                  <a:lnTo>
                    <a:pt x="66" y="162"/>
                  </a:lnTo>
                  <a:lnTo>
                    <a:pt x="74" y="156"/>
                  </a:lnTo>
                  <a:lnTo>
                    <a:pt x="83" y="149"/>
                  </a:lnTo>
                  <a:lnTo>
                    <a:pt x="93" y="145"/>
                  </a:lnTo>
                  <a:lnTo>
                    <a:pt x="103" y="140"/>
                  </a:lnTo>
                  <a:lnTo>
                    <a:pt x="113" y="137"/>
                  </a:lnTo>
                  <a:lnTo>
                    <a:pt x="124" y="134"/>
                  </a:lnTo>
                  <a:lnTo>
                    <a:pt x="135" y="132"/>
                  </a:lnTo>
                  <a:lnTo>
                    <a:pt x="147" y="131"/>
                  </a:lnTo>
                  <a:lnTo>
                    <a:pt x="158" y="131"/>
                  </a:lnTo>
                  <a:lnTo>
                    <a:pt x="168" y="131"/>
                  </a:lnTo>
                  <a:lnTo>
                    <a:pt x="178" y="132"/>
                  </a:lnTo>
                  <a:lnTo>
                    <a:pt x="187" y="133"/>
                  </a:lnTo>
                  <a:lnTo>
                    <a:pt x="196" y="135"/>
                  </a:lnTo>
                  <a:lnTo>
                    <a:pt x="205" y="138"/>
                  </a:lnTo>
                  <a:lnTo>
                    <a:pt x="213" y="141"/>
                  </a:lnTo>
                  <a:lnTo>
                    <a:pt x="221" y="145"/>
                  </a:lnTo>
                  <a:lnTo>
                    <a:pt x="229" y="150"/>
                  </a:lnTo>
                  <a:lnTo>
                    <a:pt x="236" y="154"/>
                  </a:lnTo>
                  <a:lnTo>
                    <a:pt x="243" y="160"/>
                  </a:lnTo>
                  <a:lnTo>
                    <a:pt x="249" y="166"/>
                  </a:lnTo>
                  <a:lnTo>
                    <a:pt x="255" y="172"/>
                  </a:lnTo>
                  <a:lnTo>
                    <a:pt x="261" y="179"/>
                  </a:lnTo>
                  <a:lnTo>
                    <a:pt x="267" y="186"/>
                  </a:lnTo>
                  <a:lnTo>
                    <a:pt x="272" y="193"/>
                  </a:lnTo>
                  <a:lnTo>
                    <a:pt x="277" y="201"/>
                  </a:lnTo>
                  <a:lnTo>
                    <a:pt x="277" y="0"/>
                  </a:lnTo>
                  <a:lnTo>
                    <a:pt x="341" y="0"/>
                  </a:lnTo>
                  <a:lnTo>
                    <a:pt x="341" y="563"/>
                  </a:lnTo>
                  <a:lnTo>
                    <a:pt x="280" y="563"/>
                  </a:lnTo>
                  <a:lnTo>
                    <a:pt x="277" y="504"/>
                  </a:lnTo>
                  <a:lnTo>
                    <a:pt x="266" y="518"/>
                  </a:lnTo>
                  <a:lnTo>
                    <a:pt x="254" y="531"/>
                  </a:lnTo>
                  <a:lnTo>
                    <a:pt x="240" y="543"/>
                  </a:lnTo>
                  <a:lnTo>
                    <a:pt x="225" y="553"/>
                  </a:lnTo>
                  <a:lnTo>
                    <a:pt x="217" y="557"/>
                  </a:lnTo>
                  <a:lnTo>
                    <a:pt x="208" y="560"/>
                  </a:lnTo>
                  <a:lnTo>
                    <a:pt x="199" y="563"/>
                  </a:lnTo>
                  <a:lnTo>
                    <a:pt x="190" y="567"/>
                  </a:lnTo>
                  <a:lnTo>
                    <a:pt x="181" y="569"/>
                  </a:lnTo>
                  <a:lnTo>
                    <a:pt x="171" y="570"/>
                  </a:lnTo>
                  <a:lnTo>
                    <a:pt x="160" y="571"/>
                  </a:lnTo>
                  <a:lnTo>
                    <a:pt x="150" y="571"/>
                  </a:lnTo>
                  <a:close/>
                  <a:moveTo>
                    <a:pt x="163" y="514"/>
                  </a:moveTo>
                  <a:lnTo>
                    <a:pt x="173" y="514"/>
                  </a:lnTo>
                  <a:lnTo>
                    <a:pt x="183" y="513"/>
                  </a:lnTo>
                  <a:lnTo>
                    <a:pt x="192" y="510"/>
                  </a:lnTo>
                  <a:lnTo>
                    <a:pt x="201" y="508"/>
                  </a:lnTo>
                  <a:lnTo>
                    <a:pt x="209" y="505"/>
                  </a:lnTo>
                  <a:lnTo>
                    <a:pt x="217" y="501"/>
                  </a:lnTo>
                  <a:lnTo>
                    <a:pt x="225" y="496"/>
                  </a:lnTo>
                  <a:lnTo>
                    <a:pt x="232" y="491"/>
                  </a:lnTo>
                  <a:lnTo>
                    <a:pt x="245" y="479"/>
                  </a:lnTo>
                  <a:lnTo>
                    <a:pt x="257" y="467"/>
                  </a:lnTo>
                  <a:lnTo>
                    <a:pt x="267" y="453"/>
                  </a:lnTo>
                  <a:lnTo>
                    <a:pt x="277" y="438"/>
                  </a:lnTo>
                  <a:lnTo>
                    <a:pt x="277" y="271"/>
                  </a:lnTo>
                  <a:lnTo>
                    <a:pt x="268" y="254"/>
                  </a:lnTo>
                  <a:lnTo>
                    <a:pt x="258" y="238"/>
                  </a:lnTo>
                  <a:lnTo>
                    <a:pt x="247" y="224"/>
                  </a:lnTo>
                  <a:lnTo>
                    <a:pt x="235" y="212"/>
                  </a:lnTo>
                  <a:lnTo>
                    <a:pt x="228" y="205"/>
                  </a:lnTo>
                  <a:lnTo>
                    <a:pt x="221" y="201"/>
                  </a:lnTo>
                  <a:lnTo>
                    <a:pt x="214" y="197"/>
                  </a:lnTo>
                  <a:lnTo>
                    <a:pt x="206" y="193"/>
                  </a:lnTo>
                  <a:lnTo>
                    <a:pt x="198" y="191"/>
                  </a:lnTo>
                  <a:lnTo>
                    <a:pt x="189" y="189"/>
                  </a:lnTo>
                  <a:lnTo>
                    <a:pt x="180" y="188"/>
                  </a:lnTo>
                  <a:lnTo>
                    <a:pt x="170" y="188"/>
                  </a:lnTo>
                  <a:lnTo>
                    <a:pt x="158" y="188"/>
                  </a:lnTo>
                  <a:lnTo>
                    <a:pt x="146" y="190"/>
                  </a:lnTo>
                  <a:lnTo>
                    <a:pt x="135" y="193"/>
                  </a:lnTo>
                  <a:lnTo>
                    <a:pt x="125" y="198"/>
                  </a:lnTo>
                  <a:lnTo>
                    <a:pt x="116" y="204"/>
                  </a:lnTo>
                  <a:lnTo>
                    <a:pt x="107" y="212"/>
                  </a:lnTo>
                  <a:lnTo>
                    <a:pt x="99" y="219"/>
                  </a:lnTo>
                  <a:lnTo>
                    <a:pt x="92" y="230"/>
                  </a:lnTo>
                  <a:lnTo>
                    <a:pt x="86" y="241"/>
                  </a:lnTo>
                  <a:lnTo>
                    <a:pt x="81" y="253"/>
                  </a:lnTo>
                  <a:lnTo>
                    <a:pt x="76" y="266"/>
                  </a:lnTo>
                  <a:lnTo>
                    <a:pt x="73" y="281"/>
                  </a:lnTo>
                  <a:lnTo>
                    <a:pt x="70" y="296"/>
                  </a:lnTo>
                  <a:lnTo>
                    <a:pt x="68" y="312"/>
                  </a:lnTo>
                  <a:lnTo>
                    <a:pt x="67" y="331"/>
                  </a:lnTo>
                  <a:lnTo>
                    <a:pt x="66" y="349"/>
                  </a:lnTo>
                  <a:lnTo>
                    <a:pt x="67" y="369"/>
                  </a:lnTo>
                  <a:lnTo>
                    <a:pt x="68" y="387"/>
                  </a:lnTo>
                  <a:lnTo>
                    <a:pt x="70" y="404"/>
                  </a:lnTo>
                  <a:lnTo>
                    <a:pt x="72" y="419"/>
                  </a:lnTo>
                  <a:lnTo>
                    <a:pt x="76" y="435"/>
                  </a:lnTo>
                  <a:lnTo>
                    <a:pt x="80" y="448"/>
                  </a:lnTo>
                  <a:lnTo>
                    <a:pt x="85" y="461"/>
                  </a:lnTo>
                  <a:lnTo>
                    <a:pt x="91" y="471"/>
                  </a:lnTo>
                  <a:lnTo>
                    <a:pt x="97" y="481"/>
                  </a:lnTo>
                  <a:lnTo>
                    <a:pt x="105" y="490"/>
                  </a:lnTo>
                  <a:lnTo>
                    <a:pt x="113" y="497"/>
                  </a:lnTo>
                  <a:lnTo>
                    <a:pt x="121" y="503"/>
                  </a:lnTo>
                  <a:lnTo>
                    <a:pt x="131" y="508"/>
                  </a:lnTo>
                  <a:lnTo>
                    <a:pt x="141" y="511"/>
                  </a:lnTo>
                  <a:lnTo>
                    <a:pt x="152" y="513"/>
                  </a:lnTo>
                  <a:lnTo>
                    <a:pt x="163" y="514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5" name="Freeform 66">
              <a:extLst>
                <a:ext uri="{FF2B5EF4-FFF2-40B4-BE49-F238E27FC236}">
                  <a16:creationId xmlns:a16="http://schemas.microsoft.com/office/drawing/2014/main" id="{13836BD9-A09F-7452-7F78-78A0CA4FF6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39413" y="6604000"/>
              <a:ext cx="42863" cy="53975"/>
            </a:xfrm>
            <a:custGeom>
              <a:avLst/>
              <a:gdLst>
                <a:gd name="T0" fmla="*/ 123 w 322"/>
                <a:gd name="T1" fmla="*/ 433 h 433"/>
                <a:gd name="T2" fmla="*/ 108 w 322"/>
                <a:gd name="T3" fmla="*/ 432 h 433"/>
                <a:gd name="T4" fmla="*/ 93 w 322"/>
                <a:gd name="T5" fmla="*/ 431 h 433"/>
                <a:gd name="T6" fmla="*/ 79 w 322"/>
                <a:gd name="T7" fmla="*/ 428 h 433"/>
                <a:gd name="T8" fmla="*/ 67 w 322"/>
                <a:gd name="T9" fmla="*/ 423 h 433"/>
                <a:gd name="T10" fmla="*/ 56 w 322"/>
                <a:gd name="T11" fmla="*/ 417 h 433"/>
                <a:gd name="T12" fmla="*/ 46 w 322"/>
                <a:gd name="T13" fmla="*/ 410 h 433"/>
                <a:gd name="T14" fmla="*/ 37 w 322"/>
                <a:gd name="T15" fmla="*/ 402 h 433"/>
                <a:gd name="T16" fmla="*/ 29 w 322"/>
                <a:gd name="T17" fmla="*/ 392 h 433"/>
                <a:gd name="T18" fmla="*/ 22 w 322"/>
                <a:gd name="T19" fmla="*/ 381 h 433"/>
                <a:gd name="T20" fmla="*/ 16 w 322"/>
                <a:gd name="T21" fmla="*/ 369 h 433"/>
                <a:gd name="T22" fmla="*/ 11 w 322"/>
                <a:gd name="T23" fmla="*/ 356 h 433"/>
                <a:gd name="T24" fmla="*/ 7 w 322"/>
                <a:gd name="T25" fmla="*/ 343 h 433"/>
                <a:gd name="T26" fmla="*/ 4 w 322"/>
                <a:gd name="T27" fmla="*/ 328 h 433"/>
                <a:gd name="T28" fmla="*/ 2 w 322"/>
                <a:gd name="T29" fmla="*/ 313 h 433"/>
                <a:gd name="T30" fmla="*/ 0 w 322"/>
                <a:gd name="T31" fmla="*/ 297 h 433"/>
                <a:gd name="T32" fmla="*/ 0 w 322"/>
                <a:gd name="T33" fmla="*/ 278 h 433"/>
                <a:gd name="T34" fmla="*/ 0 w 322"/>
                <a:gd name="T35" fmla="*/ 0 h 433"/>
                <a:gd name="T36" fmla="*/ 65 w 322"/>
                <a:gd name="T37" fmla="*/ 0 h 433"/>
                <a:gd name="T38" fmla="*/ 65 w 322"/>
                <a:gd name="T39" fmla="*/ 271 h 433"/>
                <a:gd name="T40" fmla="*/ 65 w 322"/>
                <a:gd name="T41" fmla="*/ 285 h 433"/>
                <a:gd name="T42" fmla="*/ 66 w 322"/>
                <a:gd name="T43" fmla="*/ 298 h 433"/>
                <a:gd name="T44" fmla="*/ 68 w 322"/>
                <a:gd name="T45" fmla="*/ 311 h 433"/>
                <a:gd name="T46" fmla="*/ 71 w 322"/>
                <a:gd name="T47" fmla="*/ 323 h 433"/>
                <a:gd name="T48" fmla="*/ 74 w 322"/>
                <a:gd name="T49" fmla="*/ 333 h 433"/>
                <a:gd name="T50" fmla="*/ 79 w 322"/>
                <a:gd name="T51" fmla="*/ 343 h 433"/>
                <a:gd name="T52" fmla="*/ 85 w 322"/>
                <a:gd name="T53" fmla="*/ 351 h 433"/>
                <a:gd name="T54" fmla="*/ 93 w 322"/>
                <a:gd name="T55" fmla="*/ 358 h 433"/>
                <a:gd name="T56" fmla="*/ 97 w 322"/>
                <a:gd name="T57" fmla="*/ 362 h 433"/>
                <a:gd name="T58" fmla="*/ 102 w 322"/>
                <a:gd name="T59" fmla="*/ 364 h 433"/>
                <a:gd name="T60" fmla="*/ 107 w 322"/>
                <a:gd name="T61" fmla="*/ 366 h 433"/>
                <a:gd name="T62" fmla="*/ 113 w 322"/>
                <a:gd name="T63" fmla="*/ 368 h 433"/>
                <a:gd name="T64" fmla="*/ 125 w 322"/>
                <a:gd name="T65" fmla="*/ 370 h 433"/>
                <a:gd name="T66" fmla="*/ 140 w 322"/>
                <a:gd name="T67" fmla="*/ 371 h 433"/>
                <a:gd name="T68" fmla="*/ 150 w 322"/>
                <a:gd name="T69" fmla="*/ 370 h 433"/>
                <a:gd name="T70" fmla="*/ 160 w 322"/>
                <a:gd name="T71" fmla="*/ 369 h 433"/>
                <a:gd name="T72" fmla="*/ 170 w 322"/>
                <a:gd name="T73" fmla="*/ 368 h 433"/>
                <a:gd name="T74" fmla="*/ 179 w 322"/>
                <a:gd name="T75" fmla="*/ 366 h 433"/>
                <a:gd name="T76" fmla="*/ 187 w 322"/>
                <a:gd name="T77" fmla="*/ 363 h 433"/>
                <a:gd name="T78" fmla="*/ 196 w 322"/>
                <a:gd name="T79" fmla="*/ 359 h 433"/>
                <a:gd name="T80" fmla="*/ 204 w 322"/>
                <a:gd name="T81" fmla="*/ 355 h 433"/>
                <a:gd name="T82" fmla="*/ 211 w 322"/>
                <a:gd name="T83" fmla="*/ 351 h 433"/>
                <a:gd name="T84" fmla="*/ 225 w 322"/>
                <a:gd name="T85" fmla="*/ 341 h 433"/>
                <a:gd name="T86" fmla="*/ 237 w 322"/>
                <a:gd name="T87" fmla="*/ 329 h 433"/>
                <a:gd name="T88" fmla="*/ 248 w 322"/>
                <a:gd name="T89" fmla="*/ 317 h 433"/>
                <a:gd name="T90" fmla="*/ 257 w 322"/>
                <a:gd name="T91" fmla="*/ 304 h 433"/>
                <a:gd name="T92" fmla="*/ 257 w 322"/>
                <a:gd name="T93" fmla="*/ 0 h 433"/>
                <a:gd name="T94" fmla="*/ 322 w 322"/>
                <a:gd name="T95" fmla="*/ 0 h 433"/>
                <a:gd name="T96" fmla="*/ 322 w 322"/>
                <a:gd name="T97" fmla="*/ 425 h 433"/>
                <a:gd name="T98" fmla="*/ 260 w 322"/>
                <a:gd name="T99" fmla="*/ 425 h 433"/>
                <a:gd name="T100" fmla="*/ 258 w 322"/>
                <a:gd name="T101" fmla="*/ 364 h 433"/>
                <a:gd name="T102" fmla="*/ 248 w 322"/>
                <a:gd name="T103" fmla="*/ 376 h 433"/>
                <a:gd name="T104" fmla="*/ 236 w 322"/>
                <a:gd name="T105" fmla="*/ 388 h 433"/>
                <a:gd name="T106" fmla="*/ 222 w 322"/>
                <a:gd name="T107" fmla="*/ 399 h 433"/>
                <a:gd name="T108" fmla="*/ 206 w 322"/>
                <a:gd name="T109" fmla="*/ 410 h 433"/>
                <a:gd name="T110" fmla="*/ 198 w 322"/>
                <a:gd name="T111" fmla="*/ 416 h 433"/>
                <a:gd name="T112" fmla="*/ 189 w 322"/>
                <a:gd name="T113" fmla="*/ 420 h 433"/>
                <a:gd name="T114" fmla="*/ 179 w 322"/>
                <a:gd name="T115" fmla="*/ 424 h 433"/>
                <a:gd name="T116" fmla="*/ 169 w 322"/>
                <a:gd name="T117" fmla="*/ 428 h 433"/>
                <a:gd name="T118" fmla="*/ 158 w 322"/>
                <a:gd name="T119" fmla="*/ 430 h 433"/>
                <a:gd name="T120" fmla="*/ 147 w 322"/>
                <a:gd name="T121" fmla="*/ 432 h 433"/>
                <a:gd name="T122" fmla="*/ 136 w 322"/>
                <a:gd name="T123" fmla="*/ 433 h 433"/>
                <a:gd name="T124" fmla="*/ 123 w 322"/>
                <a:gd name="T125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2" h="433">
                  <a:moveTo>
                    <a:pt x="123" y="433"/>
                  </a:moveTo>
                  <a:lnTo>
                    <a:pt x="108" y="432"/>
                  </a:lnTo>
                  <a:lnTo>
                    <a:pt x="93" y="431"/>
                  </a:lnTo>
                  <a:lnTo>
                    <a:pt x="79" y="428"/>
                  </a:lnTo>
                  <a:lnTo>
                    <a:pt x="67" y="423"/>
                  </a:lnTo>
                  <a:lnTo>
                    <a:pt x="56" y="417"/>
                  </a:lnTo>
                  <a:lnTo>
                    <a:pt x="46" y="410"/>
                  </a:lnTo>
                  <a:lnTo>
                    <a:pt x="37" y="402"/>
                  </a:lnTo>
                  <a:lnTo>
                    <a:pt x="29" y="392"/>
                  </a:lnTo>
                  <a:lnTo>
                    <a:pt x="22" y="381"/>
                  </a:lnTo>
                  <a:lnTo>
                    <a:pt x="16" y="369"/>
                  </a:lnTo>
                  <a:lnTo>
                    <a:pt x="11" y="356"/>
                  </a:lnTo>
                  <a:lnTo>
                    <a:pt x="7" y="343"/>
                  </a:lnTo>
                  <a:lnTo>
                    <a:pt x="4" y="328"/>
                  </a:lnTo>
                  <a:lnTo>
                    <a:pt x="2" y="313"/>
                  </a:lnTo>
                  <a:lnTo>
                    <a:pt x="0" y="297"/>
                  </a:lnTo>
                  <a:lnTo>
                    <a:pt x="0" y="278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5" y="271"/>
                  </a:lnTo>
                  <a:lnTo>
                    <a:pt x="65" y="285"/>
                  </a:lnTo>
                  <a:lnTo>
                    <a:pt x="66" y="298"/>
                  </a:lnTo>
                  <a:lnTo>
                    <a:pt x="68" y="311"/>
                  </a:lnTo>
                  <a:lnTo>
                    <a:pt x="71" y="323"/>
                  </a:lnTo>
                  <a:lnTo>
                    <a:pt x="74" y="333"/>
                  </a:lnTo>
                  <a:lnTo>
                    <a:pt x="79" y="343"/>
                  </a:lnTo>
                  <a:lnTo>
                    <a:pt x="85" y="351"/>
                  </a:lnTo>
                  <a:lnTo>
                    <a:pt x="93" y="358"/>
                  </a:lnTo>
                  <a:lnTo>
                    <a:pt x="97" y="362"/>
                  </a:lnTo>
                  <a:lnTo>
                    <a:pt x="102" y="364"/>
                  </a:lnTo>
                  <a:lnTo>
                    <a:pt x="107" y="366"/>
                  </a:lnTo>
                  <a:lnTo>
                    <a:pt x="113" y="368"/>
                  </a:lnTo>
                  <a:lnTo>
                    <a:pt x="125" y="370"/>
                  </a:lnTo>
                  <a:lnTo>
                    <a:pt x="140" y="371"/>
                  </a:lnTo>
                  <a:lnTo>
                    <a:pt x="150" y="370"/>
                  </a:lnTo>
                  <a:lnTo>
                    <a:pt x="160" y="369"/>
                  </a:lnTo>
                  <a:lnTo>
                    <a:pt x="170" y="368"/>
                  </a:lnTo>
                  <a:lnTo>
                    <a:pt x="179" y="366"/>
                  </a:lnTo>
                  <a:lnTo>
                    <a:pt x="187" y="363"/>
                  </a:lnTo>
                  <a:lnTo>
                    <a:pt x="196" y="359"/>
                  </a:lnTo>
                  <a:lnTo>
                    <a:pt x="204" y="355"/>
                  </a:lnTo>
                  <a:lnTo>
                    <a:pt x="211" y="351"/>
                  </a:lnTo>
                  <a:lnTo>
                    <a:pt x="225" y="341"/>
                  </a:lnTo>
                  <a:lnTo>
                    <a:pt x="237" y="329"/>
                  </a:lnTo>
                  <a:lnTo>
                    <a:pt x="248" y="317"/>
                  </a:lnTo>
                  <a:lnTo>
                    <a:pt x="257" y="304"/>
                  </a:lnTo>
                  <a:lnTo>
                    <a:pt x="257" y="0"/>
                  </a:lnTo>
                  <a:lnTo>
                    <a:pt x="322" y="0"/>
                  </a:lnTo>
                  <a:lnTo>
                    <a:pt x="322" y="425"/>
                  </a:lnTo>
                  <a:lnTo>
                    <a:pt x="260" y="425"/>
                  </a:lnTo>
                  <a:lnTo>
                    <a:pt x="258" y="364"/>
                  </a:lnTo>
                  <a:lnTo>
                    <a:pt x="248" y="376"/>
                  </a:lnTo>
                  <a:lnTo>
                    <a:pt x="236" y="388"/>
                  </a:lnTo>
                  <a:lnTo>
                    <a:pt x="222" y="399"/>
                  </a:lnTo>
                  <a:lnTo>
                    <a:pt x="206" y="410"/>
                  </a:lnTo>
                  <a:lnTo>
                    <a:pt x="198" y="416"/>
                  </a:lnTo>
                  <a:lnTo>
                    <a:pt x="189" y="420"/>
                  </a:lnTo>
                  <a:lnTo>
                    <a:pt x="179" y="424"/>
                  </a:lnTo>
                  <a:lnTo>
                    <a:pt x="169" y="428"/>
                  </a:lnTo>
                  <a:lnTo>
                    <a:pt x="158" y="430"/>
                  </a:lnTo>
                  <a:lnTo>
                    <a:pt x="147" y="432"/>
                  </a:lnTo>
                  <a:lnTo>
                    <a:pt x="136" y="433"/>
                  </a:lnTo>
                  <a:lnTo>
                    <a:pt x="123" y="43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6" name="Freeform 67">
              <a:extLst>
                <a:ext uri="{FF2B5EF4-FFF2-40B4-BE49-F238E27FC236}">
                  <a16:creationId xmlns:a16="http://schemas.microsoft.com/office/drawing/2014/main" id="{6FA4BB32-E703-33BD-9C19-B72EDAB4C4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01326" y="6588125"/>
              <a:ext cx="42863" cy="68263"/>
            </a:xfrm>
            <a:custGeom>
              <a:avLst/>
              <a:gdLst>
                <a:gd name="T0" fmla="*/ 0 w 327"/>
                <a:gd name="T1" fmla="*/ 563 h 563"/>
                <a:gd name="T2" fmla="*/ 0 w 327"/>
                <a:gd name="T3" fmla="*/ 0 h 563"/>
                <a:gd name="T4" fmla="*/ 65 w 327"/>
                <a:gd name="T5" fmla="*/ 0 h 563"/>
                <a:gd name="T6" fmla="*/ 65 w 327"/>
                <a:gd name="T7" fmla="*/ 338 h 563"/>
                <a:gd name="T8" fmla="*/ 235 w 327"/>
                <a:gd name="T9" fmla="*/ 138 h 563"/>
                <a:gd name="T10" fmla="*/ 311 w 327"/>
                <a:gd name="T11" fmla="*/ 138 h 563"/>
                <a:gd name="T12" fmla="*/ 141 w 327"/>
                <a:gd name="T13" fmla="*/ 337 h 563"/>
                <a:gd name="T14" fmla="*/ 327 w 327"/>
                <a:gd name="T15" fmla="*/ 563 h 563"/>
                <a:gd name="T16" fmla="*/ 246 w 327"/>
                <a:gd name="T17" fmla="*/ 563 h 563"/>
                <a:gd name="T18" fmla="*/ 65 w 327"/>
                <a:gd name="T19" fmla="*/ 343 h 563"/>
                <a:gd name="T20" fmla="*/ 65 w 327"/>
                <a:gd name="T21" fmla="*/ 563 h 563"/>
                <a:gd name="T22" fmla="*/ 0 w 327"/>
                <a:gd name="T23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7" h="563">
                  <a:moveTo>
                    <a:pt x="0" y="563"/>
                  </a:moveTo>
                  <a:lnTo>
                    <a:pt x="0" y="0"/>
                  </a:lnTo>
                  <a:lnTo>
                    <a:pt x="65" y="0"/>
                  </a:lnTo>
                  <a:lnTo>
                    <a:pt x="65" y="338"/>
                  </a:lnTo>
                  <a:lnTo>
                    <a:pt x="235" y="138"/>
                  </a:lnTo>
                  <a:lnTo>
                    <a:pt x="311" y="138"/>
                  </a:lnTo>
                  <a:lnTo>
                    <a:pt x="141" y="337"/>
                  </a:lnTo>
                  <a:lnTo>
                    <a:pt x="327" y="563"/>
                  </a:lnTo>
                  <a:lnTo>
                    <a:pt x="246" y="563"/>
                  </a:lnTo>
                  <a:lnTo>
                    <a:pt x="65" y="343"/>
                  </a:lnTo>
                  <a:lnTo>
                    <a:pt x="65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7" name="Freeform 68">
              <a:extLst>
                <a:ext uri="{FF2B5EF4-FFF2-40B4-BE49-F238E27FC236}">
                  <a16:creationId xmlns:a16="http://schemas.microsoft.com/office/drawing/2014/main" id="{5F2322A1-B37D-6AAD-637A-188AD12073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50538" y="6604000"/>
              <a:ext cx="42863" cy="53975"/>
            </a:xfrm>
            <a:custGeom>
              <a:avLst/>
              <a:gdLst>
                <a:gd name="T0" fmla="*/ 88 w 322"/>
                <a:gd name="T1" fmla="*/ 437 h 440"/>
                <a:gd name="T2" fmla="*/ 46 w 322"/>
                <a:gd name="T3" fmla="*/ 418 h 440"/>
                <a:gd name="T4" fmla="*/ 25 w 322"/>
                <a:gd name="T5" fmla="*/ 398 h 440"/>
                <a:gd name="T6" fmla="*/ 12 w 322"/>
                <a:gd name="T7" fmla="*/ 378 h 440"/>
                <a:gd name="T8" fmla="*/ 4 w 322"/>
                <a:gd name="T9" fmla="*/ 354 h 440"/>
                <a:gd name="T10" fmla="*/ 0 w 322"/>
                <a:gd name="T11" fmla="*/ 329 h 440"/>
                <a:gd name="T12" fmla="*/ 2 w 322"/>
                <a:gd name="T13" fmla="*/ 292 h 440"/>
                <a:gd name="T14" fmla="*/ 13 w 322"/>
                <a:gd name="T15" fmla="*/ 258 h 440"/>
                <a:gd name="T16" fmla="*/ 32 w 322"/>
                <a:gd name="T17" fmla="*/ 232 h 440"/>
                <a:gd name="T18" fmla="*/ 59 w 322"/>
                <a:gd name="T19" fmla="*/ 213 h 440"/>
                <a:gd name="T20" fmla="*/ 94 w 322"/>
                <a:gd name="T21" fmla="*/ 199 h 440"/>
                <a:gd name="T22" fmla="*/ 152 w 322"/>
                <a:gd name="T23" fmla="*/ 187 h 440"/>
                <a:gd name="T24" fmla="*/ 258 w 322"/>
                <a:gd name="T25" fmla="*/ 180 h 440"/>
                <a:gd name="T26" fmla="*/ 256 w 322"/>
                <a:gd name="T27" fmla="*/ 124 h 440"/>
                <a:gd name="T28" fmla="*/ 248 w 322"/>
                <a:gd name="T29" fmla="*/ 94 h 440"/>
                <a:gd name="T30" fmla="*/ 234 w 322"/>
                <a:gd name="T31" fmla="*/ 72 h 440"/>
                <a:gd name="T32" fmla="*/ 214 w 322"/>
                <a:gd name="T33" fmla="*/ 60 h 440"/>
                <a:gd name="T34" fmla="*/ 190 w 322"/>
                <a:gd name="T35" fmla="*/ 53 h 440"/>
                <a:gd name="T36" fmla="*/ 163 w 322"/>
                <a:gd name="T37" fmla="*/ 52 h 440"/>
                <a:gd name="T38" fmla="*/ 137 w 322"/>
                <a:gd name="T39" fmla="*/ 57 h 440"/>
                <a:gd name="T40" fmla="*/ 114 w 322"/>
                <a:gd name="T41" fmla="*/ 69 h 440"/>
                <a:gd name="T42" fmla="*/ 95 w 322"/>
                <a:gd name="T43" fmla="*/ 87 h 440"/>
                <a:gd name="T44" fmla="*/ 84 w 322"/>
                <a:gd name="T45" fmla="*/ 113 h 440"/>
                <a:gd name="T46" fmla="*/ 80 w 322"/>
                <a:gd name="T47" fmla="*/ 147 h 440"/>
                <a:gd name="T48" fmla="*/ 19 w 322"/>
                <a:gd name="T49" fmla="*/ 122 h 440"/>
                <a:gd name="T50" fmla="*/ 25 w 322"/>
                <a:gd name="T51" fmla="*/ 88 h 440"/>
                <a:gd name="T52" fmla="*/ 37 w 322"/>
                <a:gd name="T53" fmla="*/ 61 h 440"/>
                <a:gd name="T54" fmla="*/ 55 w 322"/>
                <a:gd name="T55" fmla="*/ 40 h 440"/>
                <a:gd name="T56" fmla="*/ 76 w 322"/>
                <a:gd name="T57" fmla="*/ 23 h 440"/>
                <a:gd name="T58" fmla="*/ 111 w 322"/>
                <a:gd name="T59" fmla="*/ 8 h 440"/>
                <a:gd name="T60" fmla="*/ 173 w 322"/>
                <a:gd name="T61" fmla="*/ 0 h 440"/>
                <a:gd name="T62" fmla="*/ 215 w 322"/>
                <a:gd name="T63" fmla="*/ 3 h 440"/>
                <a:gd name="T64" fmla="*/ 254 w 322"/>
                <a:gd name="T65" fmla="*/ 15 h 440"/>
                <a:gd name="T66" fmla="*/ 286 w 322"/>
                <a:gd name="T67" fmla="*/ 36 h 440"/>
                <a:gd name="T68" fmla="*/ 310 w 322"/>
                <a:gd name="T69" fmla="*/ 73 h 440"/>
                <a:gd name="T70" fmla="*/ 317 w 322"/>
                <a:gd name="T71" fmla="*/ 97 h 440"/>
                <a:gd name="T72" fmla="*/ 322 w 322"/>
                <a:gd name="T73" fmla="*/ 148 h 440"/>
                <a:gd name="T74" fmla="*/ 259 w 322"/>
                <a:gd name="T75" fmla="*/ 371 h 440"/>
                <a:gd name="T76" fmla="*/ 215 w 322"/>
                <a:gd name="T77" fmla="*/ 411 h 440"/>
                <a:gd name="T78" fmla="*/ 181 w 322"/>
                <a:gd name="T79" fmla="*/ 429 h 440"/>
                <a:gd name="T80" fmla="*/ 151 w 322"/>
                <a:gd name="T81" fmla="*/ 438 h 440"/>
                <a:gd name="T82" fmla="*/ 119 w 322"/>
                <a:gd name="T83" fmla="*/ 440 h 440"/>
                <a:gd name="T84" fmla="*/ 155 w 322"/>
                <a:gd name="T85" fmla="*/ 385 h 440"/>
                <a:gd name="T86" fmla="*/ 181 w 322"/>
                <a:gd name="T87" fmla="*/ 378 h 440"/>
                <a:gd name="T88" fmla="*/ 205 w 322"/>
                <a:gd name="T89" fmla="*/ 365 h 440"/>
                <a:gd name="T90" fmla="*/ 246 w 322"/>
                <a:gd name="T91" fmla="*/ 329 h 440"/>
                <a:gd name="T92" fmla="*/ 232 w 322"/>
                <a:gd name="T93" fmla="*/ 226 h 440"/>
                <a:gd name="T94" fmla="*/ 169 w 322"/>
                <a:gd name="T95" fmla="*/ 231 h 440"/>
                <a:gd name="T96" fmla="*/ 122 w 322"/>
                <a:gd name="T97" fmla="*/ 243 h 440"/>
                <a:gd name="T98" fmla="*/ 90 w 322"/>
                <a:gd name="T99" fmla="*/ 259 h 440"/>
                <a:gd name="T100" fmla="*/ 71 w 322"/>
                <a:gd name="T101" fmla="*/ 284 h 440"/>
                <a:gd name="T102" fmla="*/ 65 w 322"/>
                <a:gd name="T103" fmla="*/ 316 h 440"/>
                <a:gd name="T104" fmla="*/ 67 w 322"/>
                <a:gd name="T105" fmla="*/ 338 h 440"/>
                <a:gd name="T106" fmla="*/ 75 w 322"/>
                <a:gd name="T107" fmla="*/ 357 h 440"/>
                <a:gd name="T108" fmla="*/ 88 w 322"/>
                <a:gd name="T109" fmla="*/ 372 h 440"/>
                <a:gd name="T110" fmla="*/ 105 w 322"/>
                <a:gd name="T111" fmla="*/ 382 h 440"/>
                <a:gd name="T112" fmla="*/ 127 w 322"/>
                <a:gd name="T113" fmla="*/ 38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2" h="440">
                  <a:moveTo>
                    <a:pt x="119" y="440"/>
                  </a:moveTo>
                  <a:lnTo>
                    <a:pt x="103" y="439"/>
                  </a:lnTo>
                  <a:lnTo>
                    <a:pt x="88" y="437"/>
                  </a:lnTo>
                  <a:lnTo>
                    <a:pt x="73" y="432"/>
                  </a:lnTo>
                  <a:lnTo>
                    <a:pt x="59" y="426"/>
                  </a:lnTo>
                  <a:lnTo>
                    <a:pt x="46" y="418"/>
                  </a:lnTo>
                  <a:lnTo>
                    <a:pt x="35" y="409"/>
                  </a:lnTo>
                  <a:lnTo>
                    <a:pt x="30" y="403"/>
                  </a:lnTo>
                  <a:lnTo>
                    <a:pt x="25" y="398"/>
                  </a:lnTo>
                  <a:lnTo>
                    <a:pt x="20" y="391"/>
                  </a:lnTo>
                  <a:lnTo>
                    <a:pt x="16" y="385"/>
                  </a:lnTo>
                  <a:lnTo>
                    <a:pt x="12" y="378"/>
                  </a:lnTo>
                  <a:lnTo>
                    <a:pt x="9" y="371"/>
                  </a:lnTo>
                  <a:lnTo>
                    <a:pt x="6" y="363"/>
                  </a:lnTo>
                  <a:lnTo>
                    <a:pt x="4" y="354"/>
                  </a:lnTo>
                  <a:lnTo>
                    <a:pt x="2" y="346"/>
                  </a:lnTo>
                  <a:lnTo>
                    <a:pt x="1" y="337"/>
                  </a:lnTo>
                  <a:lnTo>
                    <a:pt x="0" y="329"/>
                  </a:lnTo>
                  <a:lnTo>
                    <a:pt x="0" y="318"/>
                  </a:lnTo>
                  <a:lnTo>
                    <a:pt x="1" y="305"/>
                  </a:lnTo>
                  <a:lnTo>
                    <a:pt x="2" y="292"/>
                  </a:lnTo>
                  <a:lnTo>
                    <a:pt x="5" y="280"/>
                  </a:lnTo>
                  <a:lnTo>
                    <a:pt x="8" y="268"/>
                  </a:lnTo>
                  <a:lnTo>
                    <a:pt x="13" y="258"/>
                  </a:lnTo>
                  <a:lnTo>
                    <a:pt x="18" y="248"/>
                  </a:lnTo>
                  <a:lnTo>
                    <a:pt x="24" y="240"/>
                  </a:lnTo>
                  <a:lnTo>
                    <a:pt x="32" y="232"/>
                  </a:lnTo>
                  <a:lnTo>
                    <a:pt x="40" y="225"/>
                  </a:lnTo>
                  <a:lnTo>
                    <a:pt x="49" y="218"/>
                  </a:lnTo>
                  <a:lnTo>
                    <a:pt x="59" y="213"/>
                  </a:lnTo>
                  <a:lnTo>
                    <a:pt x="70" y="207"/>
                  </a:lnTo>
                  <a:lnTo>
                    <a:pt x="82" y="203"/>
                  </a:lnTo>
                  <a:lnTo>
                    <a:pt x="94" y="199"/>
                  </a:lnTo>
                  <a:lnTo>
                    <a:pt x="108" y="194"/>
                  </a:lnTo>
                  <a:lnTo>
                    <a:pt x="122" y="192"/>
                  </a:lnTo>
                  <a:lnTo>
                    <a:pt x="152" y="187"/>
                  </a:lnTo>
                  <a:lnTo>
                    <a:pt x="185" y="184"/>
                  </a:lnTo>
                  <a:lnTo>
                    <a:pt x="220" y="181"/>
                  </a:lnTo>
                  <a:lnTo>
                    <a:pt x="258" y="180"/>
                  </a:lnTo>
                  <a:lnTo>
                    <a:pt x="258" y="150"/>
                  </a:lnTo>
                  <a:lnTo>
                    <a:pt x="257" y="136"/>
                  </a:lnTo>
                  <a:lnTo>
                    <a:pt x="256" y="124"/>
                  </a:lnTo>
                  <a:lnTo>
                    <a:pt x="254" y="112"/>
                  </a:lnTo>
                  <a:lnTo>
                    <a:pt x="252" y="102"/>
                  </a:lnTo>
                  <a:lnTo>
                    <a:pt x="248" y="94"/>
                  </a:lnTo>
                  <a:lnTo>
                    <a:pt x="244" y="85"/>
                  </a:lnTo>
                  <a:lnTo>
                    <a:pt x="239" y="79"/>
                  </a:lnTo>
                  <a:lnTo>
                    <a:pt x="234" y="72"/>
                  </a:lnTo>
                  <a:lnTo>
                    <a:pt x="227" y="68"/>
                  </a:lnTo>
                  <a:lnTo>
                    <a:pt x="221" y="63"/>
                  </a:lnTo>
                  <a:lnTo>
                    <a:pt x="214" y="60"/>
                  </a:lnTo>
                  <a:lnTo>
                    <a:pt x="206" y="57"/>
                  </a:lnTo>
                  <a:lnTo>
                    <a:pt x="199" y="55"/>
                  </a:lnTo>
                  <a:lnTo>
                    <a:pt x="190" y="53"/>
                  </a:lnTo>
                  <a:lnTo>
                    <a:pt x="182" y="52"/>
                  </a:lnTo>
                  <a:lnTo>
                    <a:pt x="173" y="52"/>
                  </a:lnTo>
                  <a:lnTo>
                    <a:pt x="163" y="52"/>
                  </a:lnTo>
                  <a:lnTo>
                    <a:pt x="154" y="53"/>
                  </a:lnTo>
                  <a:lnTo>
                    <a:pt x="145" y="55"/>
                  </a:lnTo>
                  <a:lnTo>
                    <a:pt x="137" y="57"/>
                  </a:lnTo>
                  <a:lnTo>
                    <a:pt x="129" y="60"/>
                  </a:lnTo>
                  <a:lnTo>
                    <a:pt x="121" y="65"/>
                  </a:lnTo>
                  <a:lnTo>
                    <a:pt x="114" y="69"/>
                  </a:lnTo>
                  <a:lnTo>
                    <a:pt x="107" y="74"/>
                  </a:lnTo>
                  <a:lnTo>
                    <a:pt x="101" y="81"/>
                  </a:lnTo>
                  <a:lnTo>
                    <a:pt x="95" y="87"/>
                  </a:lnTo>
                  <a:lnTo>
                    <a:pt x="91" y="95"/>
                  </a:lnTo>
                  <a:lnTo>
                    <a:pt x="87" y="103"/>
                  </a:lnTo>
                  <a:lnTo>
                    <a:pt x="84" y="113"/>
                  </a:lnTo>
                  <a:lnTo>
                    <a:pt x="82" y="123"/>
                  </a:lnTo>
                  <a:lnTo>
                    <a:pt x="81" y="135"/>
                  </a:lnTo>
                  <a:lnTo>
                    <a:pt x="80" y="147"/>
                  </a:lnTo>
                  <a:lnTo>
                    <a:pt x="17" y="147"/>
                  </a:lnTo>
                  <a:lnTo>
                    <a:pt x="18" y="134"/>
                  </a:lnTo>
                  <a:lnTo>
                    <a:pt x="19" y="122"/>
                  </a:lnTo>
                  <a:lnTo>
                    <a:pt x="20" y="110"/>
                  </a:lnTo>
                  <a:lnTo>
                    <a:pt x="23" y="99"/>
                  </a:lnTo>
                  <a:lnTo>
                    <a:pt x="25" y="88"/>
                  </a:lnTo>
                  <a:lnTo>
                    <a:pt x="29" y="79"/>
                  </a:lnTo>
                  <a:lnTo>
                    <a:pt x="33" y="70"/>
                  </a:lnTo>
                  <a:lnTo>
                    <a:pt x="37" y="61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5" y="40"/>
                  </a:lnTo>
                  <a:lnTo>
                    <a:pt x="61" y="34"/>
                  </a:lnTo>
                  <a:lnTo>
                    <a:pt x="68" y="28"/>
                  </a:lnTo>
                  <a:lnTo>
                    <a:pt x="76" y="23"/>
                  </a:lnTo>
                  <a:lnTo>
                    <a:pt x="84" y="18"/>
                  </a:lnTo>
                  <a:lnTo>
                    <a:pt x="92" y="15"/>
                  </a:lnTo>
                  <a:lnTo>
                    <a:pt x="111" y="8"/>
                  </a:lnTo>
                  <a:lnTo>
                    <a:pt x="130" y="3"/>
                  </a:lnTo>
                  <a:lnTo>
                    <a:pt x="151" y="1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1"/>
                  </a:lnTo>
                  <a:lnTo>
                    <a:pt x="215" y="3"/>
                  </a:lnTo>
                  <a:lnTo>
                    <a:pt x="229" y="6"/>
                  </a:lnTo>
                  <a:lnTo>
                    <a:pt x="241" y="9"/>
                  </a:lnTo>
                  <a:lnTo>
                    <a:pt x="254" y="15"/>
                  </a:lnTo>
                  <a:lnTo>
                    <a:pt x="265" y="20"/>
                  </a:lnTo>
                  <a:lnTo>
                    <a:pt x="276" y="28"/>
                  </a:lnTo>
                  <a:lnTo>
                    <a:pt x="286" y="36"/>
                  </a:lnTo>
                  <a:lnTo>
                    <a:pt x="295" y="47"/>
                  </a:lnTo>
                  <a:lnTo>
                    <a:pt x="303" y="59"/>
                  </a:lnTo>
                  <a:lnTo>
                    <a:pt x="310" y="73"/>
                  </a:lnTo>
                  <a:lnTo>
                    <a:pt x="313" y="81"/>
                  </a:lnTo>
                  <a:lnTo>
                    <a:pt x="315" y="88"/>
                  </a:lnTo>
                  <a:lnTo>
                    <a:pt x="317" y="97"/>
                  </a:lnTo>
                  <a:lnTo>
                    <a:pt x="319" y="107"/>
                  </a:lnTo>
                  <a:lnTo>
                    <a:pt x="321" y="126"/>
                  </a:lnTo>
                  <a:lnTo>
                    <a:pt x="322" y="148"/>
                  </a:lnTo>
                  <a:lnTo>
                    <a:pt x="322" y="432"/>
                  </a:lnTo>
                  <a:lnTo>
                    <a:pt x="262" y="432"/>
                  </a:lnTo>
                  <a:lnTo>
                    <a:pt x="259" y="371"/>
                  </a:lnTo>
                  <a:lnTo>
                    <a:pt x="245" y="386"/>
                  </a:lnTo>
                  <a:lnTo>
                    <a:pt x="231" y="399"/>
                  </a:lnTo>
                  <a:lnTo>
                    <a:pt x="215" y="411"/>
                  </a:lnTo>
                  <a:lnTo>
                    <a:pt x="199" y="420"/>
                  </a:lnTo>
                  <a:lnTo>
                    <a:pt x="190" y="426"/>
                  </a:lnTo>
                  <a:lnTo>
                    <a:pt x="181" y="429"/>
                  </a:lnTo>
                  <a:lnTo>
                    <a:pt x="171" y="432"/>
                  </a:lnTo>
                  <a:lnTo>
                    <a:pt x="162" y="436"/>
                  </a:lnTo>
                  <a:lnTo>
                    <a:pt x="151" y="438"/>
                  </a:lnTo>
                  <a:lnTo>
                    <a:pt x="141" y="439"/>
                  </a:lnTo>
                  <a:lnTo>
                    <a:pt x="130" y="440"/>
                  </a:lnTo>
                  <a:lnTo>
                    <a:pt x="119" y="440"/>
                  </a:lnTo>
                  <a:close/>
                  <a:moveTo>
                    <a:pt x="136" y="386"/>
                  </a:moveTo>
                  <a:lnTo>
                    <a:pt x="145" y="386"/>
                  </a:lnTo>
                  <a:lnTo>
                    <a:pt x="155" y="385"/>
                  </a:lnTo>
                  <a:lnTo>
                    <a:pt x="164" y="384"/>
                  </a:lnTo>
                  <a:lnTo>
                    <a:pt x="172" y="382"/>
                  </a:lnTo>
                  <a:lnTo>
                    <a:pt x="181" y="378"/>
                  </a:lnTo>
                  <a:lnTo>
                    <a:pt x="189" y="375"/>
                  </a:lnTo>
                  <a:lnTo>
                    <a:pt x="198" y="371"/>
                  </a:lnTo>
                  <a:lnTo>
                    <a:pt x="205" y="365"/>
                  </a:lnTo>
                  <a:lnTo>
                    <a:pt x="220" y="354"/>
                  </a:lnTo>
                  <a:lnTo>
                    <a:pt x="234" y="342"/>
                  </a:lnTo>
                  <a:lnTo>
                    <a:pt x="246" y="329"/>
                  </a:lnTo>
                  <a:lnTo>
                    <a:pt x="257" y="313"/>
                  </a:lnTo>
                  <a:lnTo>
                    <a:pt x="257" y="226"/>
                  </a:lnTo>
                  <a:lnTo>
                    <a:pt x="232" y="226"/>
                  </a:lnTo>
                  <a:lnTo>
                    <a:pt x="209" y="227"/>
                  </a:lnTo>
                  <a:lnTo>
                    <a:pt x="188" y="229"/>
                  </a:lnTo>
                  <a:lnTo>
                    <a:pt x="169" y="231"/>
                  </a:lnTo>
                  <a:lnTo>
                    <a:pt x="151" y="234"/>
                  </a:lnTo>
                  <a:lnTo>
                    <a:pt x="136" y="239"/>
                  </a:lnTo>
                  <a:lnTo>
                    <a:pt x="122" y="243"/>
                  </a:lnTo>
                  <a:lnTo>
                    <a:pt x="110" y="247"/>
                  </a:lnTo>
                  <a:lnTo>
                    <a:pt x="99" y="253"/>
                  </a:lnTo>
                  <a:lnTo>
                    <a:pt x="90" y="259"/>
                  </a:lnTo>
                  <a:lnTo>
                    <a:pt x="82" y="267"/>
                  </a:lnTo>
                  <a:lnTo>
                    <a:pt x="76" y="274"/>
                  </a:lnTo>
                  <a:lnTo>
                    <a:pt x="71" y="284"/>
                  </a:lnTo>
                  <a:lnTo>
                    <a:pt x="68" y="294"/>
                  </a:lnTo>
                  <a:lnTo>
                    <a:pt x="66" y="304"/>
                  </a:lnTo>
                  <a:lnTo>
                    <a:pt x="65" y="316"/>
                  </a:lnTo>
                  <a:lnTo>
                    <a:pt x="65" y="323"/>
                  </a:lnTo>
                  <a:lnTo>
                    <a:pt x="66" y="331"/>
                  </a:lnTo>
                  <a:lnTo>
                    <a:pt x="67" y="338"/>
                  </a:lnTo>
                  <a:lnTo>
                    <a:pt x="69" y="345"/>
                  </a:lnTo>
                  <a:lnTo>
                    <a:pt x="72" y="351"/>
                  </a:lnTo>
                  <a:lnTo>
                    <a:pt x="75" y="357"/>
                  </a:lnTo>
                  <a:lnTo>
                    <a:pt x="79" y="362"/>
                  </a:lnTo>
                  <a:lnTo>
                    <a:pt x="83" y="367"/>
                  </a:lnTo>
                  <a:lnTo>
                    <a:pt x="88" y="372"/>
                  </a:lnTo>
                  <a:lnTo>
                    <a:pt x="93" y="375"/>
                  </a:lnTo>
                  <a:lnTo>
                    <a:pt x="99" y="378"/>
                  </a:lnTo>
                  <a:lnTo>
                    <a:pt x="105" y="382"/>
                  </a:lnTo>
                  <a:lnTo>
                    <a:pt x="112" y="384"/>
                  </a:lnTo>
                  <a:lnTo>
                    <a:pt x="119" y="385"/>
                  </a:lnTo>
                  <a:lnTo>
                    <a:pt x="127" y="386"/>
                  </a:lnTo>
                  <a:lnTo>
                    <a:pt x="136" y="386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8" name="Freeform 69">
              <a:extLst>
                <a:ext uri="{FF2B5EF4-FFF2-40B4-BE49-F238E27FC236}">
                  <a16:creationId xmlns:a16="http://schemas.microsoft.com/office/drawing/2014/main" id="{6F806171-BC0E-669A-2D32-56AD978B4E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07688" y="6604000"/>
              <a:ext cx="44450" cy="53975"/>
            </a:xfrm>
            <a:custGeom>
              <a:avLst/>
              <a:gdLst>
                <a:gd name="T0" fmla="*/ 151 w 335"/>
                <a:gd name="T1" fmla="*/ 439 h 440"/>
                <a:gd name="T2" fmla="*/ 116 w 335"/>
                <a:gd name="T3" fmla="*/ 430 h 440"/>
                <a:gd name="T4" fmla="*/ 85 w 335"/>
                <a:gd name="T5" fmla="*/ 416 h 440"/>
                <a:gd name="T6" fmla="*/ 58 w 335"/>
                <a:gd name="T7" fmla="*/ 395 h 440"/>
                <a:gd name="T8" fmla="*/ 35 w 335"/>
                <a:gd name="T9" fmla="*/ 365 h 440"/>
                <a:gd name="T10" fmla="*/ 17 w 335"/>
                <a:gd name="T11" fmla="*/ 331 h 440"/>
                <a:gd name="T12" fmla="*/ 5 w 335"/>
                <a:gd name="T13" fmla="*/ 287 h 440"/>
                <a:gd name="T14" fmla="*/ 0 w 335"/>
                <a:gd name="T15" fmla="*/ 239 h 440"/>
                <a:gd name="T16" fmla="*/ 1 w 335"/>
                <a:gd name="T17" fmla="*/ 186 h 440"/>
                <a:gd name="T18" fmla="*/ 8 w 335"/>
                <a:gd name="T19" fmla="*/ 138 h 440"/>
                <a:gd name="T20" fmla="*/ 22 w 335"/>
                <a:gd name="T21" fmla="*/ 98 h 440"/>
                <a:gd name="T22" fmla="*/ 41 w 335"/>
                <a:gd name="T23" fmla="*/ 65 h 440"/>
                <a:gd name="T24" fmla="*/ 65 w 335"/>
                <a:gd name="T25" fmla="*/ 39 h 440"/>
                <a:gd name="T26" fmla="*/ 94 w 335"/>
                <a:gd name="T27" fmla="*/ 19 h 440"/>
                <a:gd name="T28" fmla="*/ 126 w 335"/>
                <a:gd name="T29" fmla="*/ 6 h 440"/>
                <a:gd name="T30" fmla="*/ 163 w 335"/>
                <a:gd name="T31" fmla="*/ 0 h 440"/>
                <a:gd name="T32" fmla="*/ 217 w 335"/>
                <a:gd name="T33" fmla="*/ 4 h 440"/>
                <a:gd name="T34" fmla="*/ 245 w 335"/>
                <a:gd name="T35" fmla="*/ 12 h 440"/>
                <a:gd name="T36" fmla="*/ 271 w 335"/>
                <a:gd name="T37" fmla="*/ 25 h 440"/>
                <a:gd name="T38" fmla="*/ 293 w 335"/>
                <a:gd name="T39" fmla="*/ 43 h 440"/>
                <a:gd name="T40" fmla="*/ 310 w 335"/>
                <a:gd name="T41" fmla="*/ 65 h 440"/>
                <a:gd name="T42" fmla="*/ 323 w 335"/>
                <a:gd name="T43" fmla="*/ 92 h 440"/>
                <a:gd name="T44" fmla="*/ 331 w 335"/>
                <a:gd name="T45" fmla="*/ 123 h 440"/>
                <a:gd name="T46" fmla="*/ 268 w 335"/>
                <a:gd name="T47" fmla="*/ 147 h 440"/>
                <a:gd name="T48" fmla="*/ 264 w 335"/>
                <a:gd name="T49" fmla="*/ 118 h 440"/>
                <a:gd name="T50" fmla="*/ 253 w 335"/>
                <a:gd name="T51" fmla="*/ 94 h 440"/>
                <a:gd name="T52" fmla="*/ 236 w 335"/>
                <a:gd name="T53" fmla="*/ 75 h 440"/>
                <a:gd name="T54" fmla="*/ 214 w 335"/>
                <a:gd name="T55" fmla="*/ 62 h 440"/>
                <a:gd name="T56" fmla="*/ 187 w 335"/>
                <a:gd name="T57" fmla="*/ 57 h 440"/>
                <a:gd name="T58" fmla="*/ 151 w 335"/>
                <a:gd name="T59" fmla="*/ 59 h 440"/>
                <a:gd name="T60" fmla="*/ 119 w 335"/>
                <a:gd name="T61" fmla="*/ 73 h 440"/>
                <a:gd name="T62" fmla="*/ 95 w 335"/>
                <a:gd name="T63" fmla="*/ 99 h 440"/>
                <a:gd name="T64" fmla="*/ 78 w 335"/>
                <a:gd name="T65" fmla="*/ 137 h 440"/>
                <a:gd name="T66" fmla="*/ 69 w 335"/>
                <a:gd name="T67" fmla="*/ 184 h 440"/>
                <a:gd name="T68" fmla="*/ 68 w 335"/>
                <a:gd name="T69" fmla="*/ 245 h 440"/>
                <a:gd name="T70" fmla="*/ 79 w 335"/>
                <a:gd name="T71" fmla="*/ 309 h 440"/>
                <a:gd name="T72" fmla="*/ 90 w 335"/>
                <a:gd name="T73" fmla="*/ 334 h 440"/>
                <a:gd name="T74" fmla="*/ 104 w 335"/>
                <a:gd name="T75" fmla="*/ 353 h 440"/>
                <a:gd name="T76" fmla="*/ 122 w 335"/>
                <a:gd name="T77" fmla="*/ 369 h 440"/>
                <a:gd name="T78" fmla="*/ 143 w 335"/>
                <a:gd name="T79" fmla="*/ 378 h 440"/>
                <a:gd name="T80" fmla="*/ 168 w 335"/>
                <a:gd name="T81" fmla="*/ 383 h 440"/>
                <a:gd name="T82" fmla="*/ 196 w 335"/>
                <a:gd name="T83" fmla="*/ 382 h 440"/>
                <a:gd name="T84" fmla="*/ 222 w 335"/>
                <a:gd name="T85" fmla="*/ 374 h 440"/>
                <a:gd name="T86" fmla="*/ 244 w 335"/>
                <a:gd name="T87" fmla="*/ 359 h 440"/>
                <a:gd name="T88" fmla="*/ 260 w 335"/>
                <a:gd name="T89" fmla="*/ 336 h 440"/>
                <a:gd name="T90" fmla="*/ 269 w 335"/>
                <a:gd name="T91" fmla="*/ 308 h 440"/>
                <a:gd name="T92" fmla="*/ 335 w 335"/>
                <a:gd name="T93" fmla="*/ 285 h 440"/>
                <a:gd name="T94" fmla="*/ 331 w 335"/>
                <a:gd name="T95" fmla="*/ 322 h 440"/>
                <a:gd name="T96" fmla="*/ 322 w 335"/>
                <a:gd name="T97" fmla="*/ 353 h 440"/>
                <a:gd name="T98" fmla="*/ 307 w 335"/>
                <a:gd name="T99" fmla="*/ 379 h 440"/>
                <a:gd name="T100" fmla="*/ 288 w 335"/>
                <a:gd name="T101" fmla="*/ 401 h 440"/>
                <a:gd name="T102" fmla="*/ 265 w 335"/>
                <a:gd name="T103" fmla="*/ 418 h 440"/>
                <a:gd name="T104" fmla="*/ 237 w 335"/>
                <a:gd name="T105" fmla="*/ 430 h 440"/>
                <a:gd name="T106" fmla="*/ 208 w 335"/>
                <a:gd name="T107" fmla="*/ 438 h 440"/>
                <a:gd name="T108" fmla="*/ 175 w 335"/>
                <a:gd name="T109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" h="440">
                  <a:moveTo>
                    <a:pt x="175" y="440"/>
                  </a:moveTo>
                  <a:lnTo>
                    <a:pt x="163" y="440"/>
                  </a:lnTo>
                  <a:lnTo>
                    <a:pt x="151" y="439"/>
                  </a:lnTo>
                  <a:lnTo>
                    <a:pt x="139" y="437"/>
                  </a:lnTo>
                  <a:lnTo>
                    <a:pt x="127" y="433"/>
                  </a:lnTo>
                  <a:lnTo>
                    <a:pt x="116" y="430"/>
                  </a:lnTo>
                  <a:lnTo>
                    <a:pt x="105" y="426"/>
                  </a:lnTo>
                  <a:lnTo>
                    <a:pt x="95" y="422"/>
                  </a:lnTo>
                  <a:lnTo>
                    <a:pt x="85" y="416"/>
                  </a:lnTo>
                  <a:lnTo>
                    <a:pt x="75" y="410"/>
                  </a:lnTo>
                  <a:lnTo>
                    <a:pt x="66" y="402"/>
                  </a:lnTo>
                  <a:lnTo>
                    <a:pt x="58" y="395"/>
                  </a:lnTo>
                  <a:lnTo>
                    <a:pt x="50" y="386"/>
                  </a:lnTo>
                  <a:lnTo>
                    <a:pt x="42" y="376"/>
                  </a:lnTo>
                  <a:lnTo>
                    <a:pt x="35" y="365"/>
                  </a:lnTo>
                  <a:lnTo>
                    <a:pt x="28" y="354"/>
                  </a:lnTo>
                  <a:lnTo>
                    <a:pt x="22" y="343"/>
                  </a:lnTo>
                  <a:lnTo>
                    <a:pt x="17" y="331"/>
                  </a:lnTo>
                  <a:lnTo>
                    <a:pt x="12" y="317"/>
                  </a:lnTo>
                  <a:lnTo>
                    <a:pt x="8" y="303"/>
                  </a:lnTo>
                  <a:lnTo>
                    <a:pt x="5" y="287"/>
                  </a:lnTo>
                  <a:lnTo>
                    <a:pt x="3" y="272"/>
                  </a:lnTo>
                  <a:lnTo>
                    <a:pt x="1" y="256"/>
                  </a:lnTo>
                  <a:lnTo>
                    <a:pt x="0" y="239"/>
                  </a:lnTo>
                  <a:lnTo>
                    <a:pt x="0" y="220"/>
                  </a:lnTo>
                  <a:lnTo>
                    <a:pt x="0" y="203"/>
                  </a:lnTo>
                  <a:lnTo>
                    <a:pt x="1" y="186"/>
                  </a:lnTo>
                  <a:lnTo>
                    <a:pt x="3" y="169"/>
                  </a:lnTo>
                  <a:lnTo>
                    <a:pt x="5" y="153"/>
                  </a:lnTo>
                  <a:lnTo>
                    <a:pt x="8" y="138"/>
                  </a:lnTo>
                  <a:lnTo>
                    <a:pt x="12" y="124"/>
                  </a:lnTo>
                  <a:lnTo>
                    <a:pt x="16" y="111"/>
                  </a:lnTo>
                  <a:lnTo>
                    <a:pt x="22" y="98"/>
                  </a:lnTo>
                  <a:lnTo>
                    <a:pt x="27" y="86"/>
                  </a:lnTo>
                  <a:lnTo>
                    <a:pt x="35" y="75"/>
                  </a:lnTo>
                  <a:lnTo>
                    <a:pt x="41" y="65"/>
                  </a:lnTo>
                  <a:lnTo>
                    <a:pt x="49" y="55"/>
                  </a:lnTo>
                  <a:lnTo>
                    <a:pt x="57" y="46"/>
                  </a:lnTo>
                  <a:lnTo>
                    <a:pt x="65" y="39"/>
                  </a:lnTo>
                  <a:lnTo>
                    <a:pt x="74" y="31"/>
                  </a:lnTo>
                  <a:lnTo>
                    <a:pt x="84" y="25"/>
                  </a:lnTo>
                  <a:lnTo>
                    <a:pt x="94" y="19"/>
                  </a:lnTo>
                  <a:lnTo>
                    <a:pt x="104" y="14"/>
                  </a:lnTo>
                  <a:lnTo>
                    <a:pt x="115" y="9"/>
                  </a:lnTo>
                  <a:lnTo>
                    <a:pt x="126" y="6"/>
                  </a:lnTo>
                  <a:lnTo>
                    <a:pt x="138" y="3"/>
                  </a:lnTo>
                  <a:lnTo>
                    <a:pt x="150" y="1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97" y="1"/>
                  </a:lnTo>
                  <a:lnTo>
                    <a:pt x="217" y="4"/>
                  </a:lnTo>
                  <a:lnTo>
                    <a:pt x="227" y="6"/>
                  </a:lnTo>
                  <a:lnTo>
                    <a:pt x="236" y="8"/>
                  </a:lnTo>
                  <a:lnTo>
                    <a:pt x="245" y="12"/>
                  </a:lnTo>
                  <a:lnTo>
                    <a:pt x="254" y="16"/>
                  </a:lnTo>
                  <a:lnTo>
                    <a:pt x="263" y="20"/>
                  </a:lnTo>
                  <a:lnTo>
                    <a:pt x="271" y="25"/>
                  </a:lnTo>
                  <a:lnTo>
                    <a:pt x="279" y="30"/>
                  </a:lnTo>
                  <a:lnTo>
                    <a:pt x="286" y="36"/>
                  </a:lnTo>
                  <a:lnTo>
                    <a:pt x="293" y="43"/>
                  </a:lnTo>
                  <a:lnTo>
                    <a:pt x="299" y="49"/>
                  </a:lnTo>
                  <a:lnTo>
                    <a:pt x="305" y="57"/>
                  </a:lnTo>
                  <a:lnTo>
                    <a:pt x="310" y="65"/>
                  </a:lnTo>
                  <a:lnTo>
                    <a:pt x="315" y="73"/>
                  </a:lnTo>
                  <a:lnTo>
                    <a:pt x="320" y="82"/>
                  </a:lnTo>
                  <a:lnTo>
                    <a:pt x="323" y="92"/>
                  </a:lnTo>
                  <a:lnTo>
                    <a:pt x="326" y="101"/>
                  </a:lnTo>
                  <a:lnTo>
                    <a:pt x="329" y="112"/>
                  </a:lnTo>
                  <a:lnTo>
                    <a:pt x="331" y="123"/>
                  </a:lnTo>
                  <a:lnTo>
                    <a:pt x="332" y="135"/>
                  </a:lnTo>
                  <a:lnTo>
                    <a:pt x="332" y="147"/>
                  </a:lnTo>
                  <a:lnTo>
                    <a:pt x="268" y="147"/>
                  </a:lnTo>
                  <a:lnTo>
                    <a:pt x="268" y="137"/>
                  </a:lnTo>
                  <a:lnTo>
                    <a:pt x="266" y="127"/>
                  </a:lnTo>
                  <a:lnTo>
                    <a:pt x="264" y="118"/>
                  </a:lnTo>
                  <a:lnTo>
                    <a:pt x="261" y="110"/>
                  </a:lnTo>
                  <a:lnTo>
                    <a:pt x="257" y="101"/>
                  </a:lnTo>
                  <a:lnTo>
                    <a:pt x="253" y="94"/>
                  </a:lnTo>
                  <a:lnTo>
                    <a:pt x="248" y="87"/>
                  </a:lnTo>
                  <a:lnTo>
                    <a:pt x="242" y="81"/>
                  </a:lnTo>
                  <a:lnTo>
                    <a:pt x="236" y="75"/>
                  </a:lnTo>
                  <a:lnTo>
                    <a:pt x="229" y="70"/>
                  </a:lnTo>
                  <a:lnTo>
                    <a:pt x="222" y="66"/>
                  </a:lnTo>
                  <a:lnTo>
                    <a:pt x="214" y="62"/>
                  </a:lnTo>
                  <a:lnTo>
                    <a:pt x="205" y="60"/>
                  </a:lnTo>
                  <a:lnTo>
                    <a:pt x="196" y="58"/>
                  </a:lnTo>
                  <a:lnTo>
                    <a:pt x="187" y="57"/>
                  </a:lnTo>
                  <a:lnTo>
                    <a:pt x="177" y="56"/>
                  </a:lnTo>
                  <a:lnTo>
                    <a:pt x="163" y="57"/>
                  </a:lnTo>
                  <a:lnTo>
                    <a:pt x="151" y="59"/>
                  </a:lnTo>
                  <a:lnTo>
                    <a:pt x="139" y="62"/>
                  </a:lnTo>
                  <a:lnTo>
                    <a:pt x="129" y="67"/>
                  </a:lnTo>
                  <a:lnTo>
                    <a:pt x="119" y="73"/>
                  </a:lnTo>
                  <a:lnTo>
                    <a:pt x="110" y="81"/>
                  </a:lnTo>
                  <a:lnTo>
                    <a:pt x="102" y="89"/>
                  </a:lnTo>
                  <a:lnTo>
                    <a:pt x="95" y="99"/>
                  </a:lnTo>
                  <a:lnTo>
                    <a:pt x="88" y="111"/>
                  </a:lnTo>
                  <a:lnTo>
                    <a:pt x="83" y="123"/>
                  </a:lnTo>
                  <a:lnTo>
                    <a:pt x="78" y="137"/>
                  </a:lnTo>
                  <a:lnTo>
                    <a:pt x="74" y="151"/>
                  </a:lnTo>
                  <a:lnTo>
                    <a:pt x="71" y="167"/>
                  </a:lnTo>
                  <a:lnTo>
                    <a:pt x="69" y="184"/>
                  </a:lnTo>
                  <a:lnTo>
                    <a:pt x="68" y="202"/>
                  </a:lnTo>
                  <a:lnTo>
                    <a:pt x="67" y="220"/>
                  </a:lnTo>
                  <a:lnTo>
                    <a:pt x="68" y="245"/>
                  </a:lnTo>
                  <a:lnTo>
                    <a:pt x="70" y="269"/>
                  </a:lnTo>
                  <a:lnTo>
                    <a:pt x="74" y="290"/>
                  </a:lnTo>
                  <a:lnTo>
                    <a:pt x="79" y="309"/>
                  </a:lnTo>
                  <a:lnTo>
                    <a:pt x="83" y="318"/>
                  </a:lnTo>
                  <a:lnTo>
                    <a:pt x="86" y="325"/>
                  </a:lnTo>
                  <a:lnTo>
                    <a:pt x="90" y="334"/>
                  </a:lnTo>
                  <a:lnTo>
                    <a:pt x="95" y="340"/>
                  </a:lnTo>
                  <a:lnTo>
                    <a:pt x="99" y="347"/>
                  </a:lnTo>
                  <a:lnTo>
                    <a:pt x="104" y="353"/>
                  </a:lnTo>
                  <a:lnTo>
                    <a:pt x="110" y="359"/>
                  </a:lnTo>
                  <a:lnTo>
                    <a:pt x="116" y="364"/>
                  </a:lnTo>
                  <a:lnTo>
                    <a:pt x="122" y="369"/>
                  </a:lnTo>
                  <a:lnTo>
                    <a:pt x="129" y="373"/>
                  </a:lnTo>
                  <a:lnTo>
                    <a:pt x="136" y="376"/>
                  </a:lnTo>
                  <a:lnTo>
                    <a:pt x="143" y="378"/>
                  </a:lnTo>
                  <a:lnTo>
                    <a:pt x="151" y="380"/>
                  </a:lnTo>
                  <a:lnTo>
                    <a:pt x="159" y="383"/>
                  </a:lnTo>
                  <a:lnTo>
                    <a:pt x="168" y="383"/>
                  </a:lnTo>
                  <a:lnTo>
                    <a:pt x="177" y="384"/>
                  </a:lnTo>
                  <a:lnTo>
                    <a:pt x="187" y="383"/>
                  </a:lnTo>
                  <a:lnTo>
                    <a:pt x="196" y="382"/>
                  </a:lnTo>
                  <a:lnTo>
                    <a:pt x="206" y="379"/>
                  </a:lnTo>
                  <a:lnTo>
                    <a:pt x="214" y="377"/>
                  </a:lnTo>
                  <a:lnTo>
                    <a:pt x="222" y="374"/>
                  </a:lnTo>
                  <a:lnTo>
                    <a:pt x="230" y="370"/>
                  </a:lnTo>
                  <a:lnTo>
                    <a:pt x="237" y="364"/>
                  </a:lnTo>
                  <a:lnTo>
                    <a:pt x="244" y="359"/>
                  </a:lnTo>
                  <a:lnTo>
                    <a:pt x="250" y="352"/>
                  </a:lnTo>
                  <a:lnTo>
                    <a:pt x="255" y="345"/>
                  </a:lnTo>
                  <a:lnTo>
                    <a:pt x="260" y="336"/>
                  </a:lnTo>
                  <a:lnTo>
                    <a:pt x="264" y="327"/>
                  </a:lnTo>
                  <a:lnTo>
                    <a:pt x="267" y="319"/>
                  </a:lnTo>
                  <a:lnTo>
                    <a:pt x="269" y="308"/>
                  </a:lnTo>
                  <a:lnTo>
                    <a:pt x="270" y="297"/>
                  </a:lnTo>
                  <a:lnTo>
                    <a:pt x="271" y="285"/>
                  </a:lnTo>
                  <a:lnTo>
                    <a:pt x="335" y="285"/>
                  </a:lnTo>
                  <a:lnTo>
                    <a:pt x="334" y="298"/>
                  </a:lnTo>
                  <a:lnTo>
                    <a:pt x="333" y="310"/>
                  </a:lnTo>
                  <a:lnTo>
                    <a:pt x="331" y="322"/>
                  </a:lnTo>
                  <a:lnTo>
                    <a:pt x="329" y="333"/>
                  </a:lnTo>
                  <a:lnTo>
                    <a:pt x="326" y="344"/>
                  </a:lnTo>
                  <a:lnTo>
                    <a:pt x="322" y="353"/>
                  </a:lnTo>
                  <a:lnTo>
                    <a:pt x="318" y="363"/>
                  </a:lnTo>
                  <a:lnTo>
                    <a:pt x="313" y="372"/>
                  </a:lnTo>
                  <a:lnTo>
                    <a:pt x="307" y="379"/>
                  </a:lnTo>
                  <a:lnTo>
                    <a:pt x="301" y="388"/>
                  </a:lnTo>
                  <a:lnTo>
                    <a:pt x="295" y="395"/>
                  </a:lnTo>
                  <a:lnTo>
                    <a:pt x="288" y="401"/>
                  </a:lnTo>
                  <a:lnTo>
                    <a:pt x="281" y="407"/>
                  </a:lnTo>
                  <a:lnTo>
                    <a:pt x="273" y="413"/>
                  </a:lnTo>
                  <a:lnTo>
                    <a:pt x="265" y="418"/>
                  </a:lnTo>
                  <a:lnTo>
                    <a:pt x="256" y="423"/>
                  </a:lnTo>
                  <a:lnTo>
                    <a:pt x="247" y="427"/>
                  </a:lnTo>
                  <a:lnTo>
                    <a:pt x="237" y="430"/>
                  </a:lnTo>
                  <a:lnTo>
                    <a:pt x="228" y="433"/>
                  </a:lnTo>
                  <a:lnTo>
                    <a:pt x="218" y="436"/>
                  </a:lnTo>
                  <a:lnTo>
                    <a:pt x="208" y="438"/>
                  </a:lnTo>
                  <a:lnTo>
                    <a:pt x="197" y="439"/>
                  </a:lnTo>
                  <a:lnTo>
                    <a:pt x="186" y="440"/>
                  </a:lnTo>
                  <a:lnTo>
                    <a:pt x="175" y="440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9" name="Freeform 70">
              <a:extLst>
                <a:ext uri="{FF2B5EF4-FFF2-40B4-BE49-F238E27FC236}">
                  <a16:creationId xmlns:a16="http://schemas.microsoft.com/office/drawing/2014/main" id="{6D16C181-3F1C-148E-15D6-71F1D09B0F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8488" y="6584950"/>
              <a:ext cx="19050" cy="90488"/>
            </a:xfrm>
            <a:custGeom>
              <a:avLst/>
              <a:gdLst>
                <a:gd name="T0" fmla="*/ 0 w 146"/>
                <a:gd name="T1" fmla="*/ 676 h 734"/>
                <a:gd name="T2" fmla="*/ 30 w 146"/>
                <a:gd name="T3" fmla="*/ 675 h 734"/>
                <a:gd name="T4" fmla="*/ 47 w 146"/>
                <a:gd name="T5" fmla="*/ 671 h 734"/>
                <a:gd name="T6" fmla="*/ 56 w 146"/>
                <a:gd name="T7" fmla="*/ 665 h 734"/>
                <a:gd name="T8" fmla="*/ 63 w 146"/>
                <a:gd name="T9" fmla="*/ 657 h 734"/>
                <a:gd name="T10" fmla="*/ 68 w 146"/>
                <a:gd name="T11" fmla="*/ 647 h 734"/>
                <a:gd name="T12" fmla="*/ 72 w 146"/>
                <a:gd name="T13" fmla="*/ 635 h 734"/>
                <a:gd name="T14" fmla="*/ 73 w 146"/>
                <a:gd name="T15" fmla="*/ 620 h 734"/>
                <a:gd name="T16" fmla="*/ 74 w 146"/>
                <a:gd name="T17" fmla="*/ 158 h 734"/>
                <a:gd name="T18" fmla="*/ 138 w 146"/>
                <a:gd name="T19" fmla="*/ 604 h 734"/>
                <a:gd name="T20" fmla="*/ 137 w 146"/>
                <a:gd name="T21" fmla="*/ 633 h 734"/>
                <a:gd name="T22" fmla="*/ 132 w 146"/>
                <a:gd name="T23" fmla="*/ 659 h 734"/>
                <a:gd name="T24" fmla="*/ 123 w 146"/>
                <a:gd name="T25" fmla="*/ 682 h 734"/>
                <a:gd name="T26" fmla="*/ 112 w 146"/>
                <a:gd name="T27" fmla="*/ 700 h 734"/>
                <a:gd name="T28" fmla="*/ 97 w 146"/>
                <a:gd name="T29" fmla="*/ 714 h 734"/>
                <a:gd name="T30" fmla="*/ 77 w 146"/>
                <a:gd name="T31" fmla="*/ 725 h 734"/>
                <a:gd name="T32" fmla="*/ 54 w 146"/>
                <a:gd name="T33" fmla="*/ 732 h 734"/>
                <a:gd name="T34" fmla="*/ 26 w 146"/>
                <a:gd name="T35" fmla="*/ 734 h 734"/>
                <a:gd name="T36" fmla="*/ 106 w 146"/>
                <a:gd name="T37" fmla="*/ 82 h 734"/>
                <a:gd name="T38" fmla="*/ 89 w 146"/>
                <a:gd name="T39" fmla="*/ 79 h 734"/>
                <a:gd name="T40" fmla="*/ 76 w 146"/>
                <a:gd name="T41" fmla="*/ 71 h 734"/>
                <a:gd name="T42" fmla="*/ 68 w 146"/>
                <a:gd name="T43" fmla="*/ 58 h 734"/>
                <a:gd name="T44" fmla="*/ 65 w 146"/>
                <a:gd name="T45" fmla="*/ 41 h 734"/>
                <a:gd name="T46" fmla="*/ 68 w 146"/>
                <a:gd name="T47" fmla="*/ 25 h 734"/>
                <a:gd name="T48" fmla="*/ 76 w 146"/>
                <a:gd name="T49" fmla="*/ 12 h 734"/>
                <a:gd name="T50" fmla="*/ 89 w 146"/>
                <a:gd name="T51" fmla="*/ 4 h 734"/>
                <a:gd name="T52" fmla="*/ 106 w 146"/>
                <a:gd name="T53" fmla="*/ 0 h 734"/>
                <a:gd name="T54" fmla="*/ 122 w 146"/>
                <a:gd name="T55" fmla="*/ 4 h 734"/>
                <a:gd name="T56" fmla="*/ 135 w 146"/>
                <a:gd name="T57" fmla="*/ 12 h 734"/>
                <a:gd name="T58" fmla="*/ 143 w 146"/>
                <a:gd name="T59" fmla="*/ 25 h 734"/>
                <a:gd name="T60" fmla="*/ 146 w 146"/>
                <a:gd name="T61" fmla="*/ 41 h 734"/>
                <a:gd name="T62" fmla="*/ 143 w 146"/>
                <a:gd name="T63" fmla="*/ 58 h 734"/>
                <a:gd name="T64" fmla="*/ 135 w 146"/>
                <a:gd name="T65" fmla="*/ 71 h 734"/>
                <a:gd name="T66" fmla="*/ 122 w 146"/>
                <a:gd name="T67" fmla="*/ 79 h 734"/>
                <a:gd name="T68" fmla="*/ 106 w 146"/>
                <a:gd name="T69" fmla="*/ 82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6" h="734">
                  <a:moveTo>
                    <a:pt x="0" y="734"/>
                  </a:moveTo>
                  <a:lnTo>
                    <a:pt x="0" y="676"/>
                  </a:lnTo>
                  <a:lnTo>
                    <a:pt x="17" y="676"/>
                  </a:lnTo>
                  <a:lnTo>
                    <a:pt x="30" y="675"/>
                  </a:lnTo>
                  <a:lnTo>
                    <a:pt x="42" y="673"/>
                  </a:lnTo>
                  <a:lnTo>
                    <a:pt x="47" y="671"/>
                  </a:lnTo>
                  <a:lnTo>
                    <a:pt x="51" y="668"/>
                  </a:lnTo>
                  <a:lnTo>
                    <a:pt x="56" y="665"/>
                  </a:lnTo>
                  <a:lnTo>
                    <a:pt x="59" y="661"/>
                  </a:lnTo>
                  <a:lnTo>
                    <a:pt x="63" y="657"/>
                  </a:lnTo>
                  <a:lnTo>
                    <a:pt x="66" y="653"/>
                  </a:lnTo>
                  <a:lnTo>
                    <a:pt x="68" y="647"/>
                  </a:lnTo>
                  <a:lnTo>
                    <a:pt x="70" y="642"/>
                  </a:lnTo>
                  <a:lnTo>
                    <a:pt x="72" y="635"/>
                  </a:lnTo>
                  <a:lnTo>
                    <a:pt x="73" y="628"/>
                  </a:lnTo>
                  <a:lnTo>
                    <a:pt x="73" y="620"/>
                  </a:lnTo>
                  <a:lnTo>
                    <a:pt x="74" y="612"/>
                  </a:lnTo>
                  <a:lnTo>
                    <a:pt x="74" y="158"/>
                  </a:lnTo>
                  <a:lnTo>
                    <a:pt x="138" y="158"/>
                  </a:lnTo>
                  <a:lnTo>
                    <a:pt x="138" y="604"/>
                  </a:lnTo>
                  <a:lnTo>
                    <a:pt x="138" y="619"/>
                  </a:lnTo>
                  <a:lnTo>
                    <a:pt x="137" y="633"/>
                  </a:lnTo>
                  <a:lnTo>
                    <a:pt x="135" y="647"/>
                  </a:lnTo>
                  <a:lnTo>
                    <a:pt x="132" y="659"/>
                  </a:lnTo>
                  <a:lnTo>
                    <a:pt x="128" y="671"/>
                  </a:lnTo>
                  <a:lnTo>
                    <a:pt x="123" y="682"/>
                  </a:lnTo>
                  <a:lnTo>
                    <a:pt x="118" y="692"/>
                  </a:lnTo>
                  <a:lnTo>
                    <a:pt x="112" y="700"/>
                  </a:lnTo>
                  <a:lnTo>
                    <a:pt x="105" y="708"/>
                  </a:lnTo>
                  <a:lnTo>
                    <a:pt x="97" y="714"/>
                  </a:lnTo>
                  <a:lnTo>
                    <a:pt x="88" y="721"/>
                  </a:lnTo>
                  <a:lnTo>
                    <a:pt x="77" y="725"/>
                  </a:lnTo>
                  <a:lnTo>
                    <a:pt x="66" y="728"/>
                  </a:lnTo>
                  <a:lnTo>
                    <a:pt x="54" y="732"/>
                  </a:lnTo>
                  <a:lnTo>
                    <a:pt x="41" y="733"/>
                  </a:lnTo>
                  <a:lnTo>
                    <a:pt x="26" y="734"/>
                  </a:lnTo>
                  <a:lnTo>
                    <a:pt x="0" y="734"/>
                  </a:lnTo>
                  <a:close/>
                  <a:moveTo>
                    <a:pt x="106" y="82"/>
                  </a:moveTo>
                  <a:lnTo>
                    <a:pt x="97" y="81"/>
                  </a:lnTo>
                  <a:lnTo>
                    <a:pt x="89" y="79"/>
                  </a:lnTo>
                  <a:lnTo>
                    <a:pt x="82" y="76"/>
                  </a:lnTo>
                  <a:lnTo>
                    <a:pt x="76" y="71"/>
                  </a:lnTo>
                  <a:lnTo>
                    <a:pt x="72" y="64"/>
                  </a:lnTo>
                  <a:lnTo>
                    <a:pt x="68" y="58"/>
                  </a:lnTo>
                  <a:lnTo>
                    <a:pt x="66" y="50"/>
                  </a:lnTo>
                  <a:lnTo>
                    <a:pt x="65" y="41"/>
                  </a:lnTo>
                  <a:lnTo>
                    <a:pt x="66" y="33"/>
                  </a:lnTo>
                  <a:lnTo>
                    <a:pt x="68" y="25"/>
                  </a:lnTo>
                  <a:lnTo>
                    <a:pt x="72" y="19"/>
                  </a:lnTo>
                  <a:lnTo>
                    <a:pt x="76" y="12"/>
                  </a:lnTo>
                  <a:lnTo>
                    <a:pt x="82" y="7"/>
                  </a:lnTo>
                  <a:lnTo>
                    <a:pt x="89" y="4"/>
                  </a:lnTo>
                  <a:lnTo>
                    <a:pt x="97" y="1"/>
                  </a:lnTo>
                  <a:lnTo>
                    <a:pt x="106" y="0"/>
                  </a:lnTo>
                  <a:lnTo>
                    <a:pt x="114" y="1"/>
                  </a:lnTo>
                  <a:lnTo>
                    <a:pt x="122" y="4"/>
                  </a:lnTo>
                  <a:lnTo>
                    <a:pt x="129" y="7"/>
                  </a:lnTo>
                  <a:lnTo>
                    <a:pt x="135" y="12"/>
                  </a:lnTo>
                  <a:lnTo>
                    <a:pt x="140" y="19"/>
                  </a:lnTo>
                  <a:lnTo>
                    <a:pt x="143" y="25"/>
                  </a:lnTo>
                  <a:lnTo>
                    <a:pt x="146" y="33"/>
                  </a:lnTo>
                  <a:lnTo>
                    <a:pt x="146" y="41"/>
                  </a:lnTo>
                  <a:lnTo>
                    <a:pt x="146" y="50"/>
                  </a:lnTo>
                  <a:lnTo>
                    <a:pt x="143" y="58"/>
                  </a:lnTo>
                  <a:lnTo>
                    <a:pt x="140" y="64"/>
                  </a:lnTo>
                  <a:lnTo>
                    <a:pt x="135" y="71"/>
                  </a:lnTo>
                  <a:lnTo>
                    <a:pt x="129" y="76"/>
                  </a:lnTo>
                  <a:lnTo>
                    <a:pt x="122" y="79"/>
                  </a:lnTo>
                  <a:lnTo>
                    <a:pt x="114" y="81"/>
                  </a:lnTo>
                  <a:lnTo>
                    <a:pt x="106" y="82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0" name="Freeform 71">
              <a:extLst>
                <a:ext uri="{FF2B5EF4-FFF2-40B4-BE49-F238E27FC236}">
                  <a16:creationId xmlns:a16="http://schemas.microsoft.com/office/drawing/2014/main" id="{52142A66-5E6F-FDA5-287D-8873B28732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95001" y="6584950"/>
              <a:ext cx="11113" cy="71438"/>
            </a:xfrm>
            <a:custGeom>
              <a:avLst/>
              <a:gdLst>
                <a:gd name="T0" fmla="*/ 8 w 81"/>
                <a:gd name="T1" fmla="*/ 583 h 583"/>
                <a:gd name="T2" fmla="*/ 8 w 81"/>
                <a:gd name="T3" fmla="*/ 158 h 583"/>
                <a:gd name="T4" fmla="*/ 73 w 81"/>
                <a:gd name="T5" fmla="*/ 158 h 583"/>
                <a:gd name="T6" fmla="*/ 73 w 81"/>
                <a:gd name="T7" fmla="*/ 583 h 583"/>
                <a:gd name="T8" fmla="*/ 8 w 81"/>
                <a:gd name="T9" fmla="*/ 583 h 583"/>
                <a:gd name="T10" fmla="*/ 40 w 81"/>
                <a:gd name="T11" fmla="*/ 82 h 583"/>
                <a:gd name="T12" fmla="*/ 32 w 81"/>
                <a:gd name="T13" fmla="*/ 81 h 583"/>
                <a:gd name="T14" fmla="*/ 24 w 81"/>
                <a:gd name="T15" fmla="*/ 79 h 583"/>
                <a:gd name="T16" fmla="*/ 17 w 81"/>
                <a:gd name="T17" fmla="*/ 76 h 583"/>
                <a:gd name="T18" fmla="*/ 11 w 81"/>
                <a:gd name="T19" fmla="*/ 71 h 583"/>
                <a:gd name="T20" fmla="*/ 6 w 81"/>
                <a:gd name="T21" fmla="*/ 64 h 583"/>
                <a:gd name="T22" fmla="*/ 3 w 81"/>
                <a:gd name="T23" fmla="*/ 58 h 583"/>
                <a:gd name="T24" fmla="*/ 1 w 81"/>
                <a:gd name="T25" fmla="*/ 50 h 583"/>
                <a:gd name="T26" fmla="*/ 0 w 81"/>
                <a:gd name="T27" fmla="*/ 41 h 583"/>
                <a:gd name="T28" fmla="*/ 1 w 81"/>
                <a:gd name="T29" fmla="*/ 33 h 583"/>
                <a:gd name="T30" fmla="*/ 3 w 81"/>
                <a:gd name="T31" fmla="*/ 25 h 583"/>
                <a:gd name="T32" fmla="*/ 6 w 81"/>
                <a:gd name="T33" fmla="*/ 19 h 583"/>
                <a:gd name="T34" fmla="*/ 11 w 81"/>
                <a:gd name="T35" fmla="*/ 12 h 583"/>
                <a:gd name="T36" fmla="*/ 17 w 81"/>
                <a:gd name="T37" fmla="*/ 7 h 583"/>
                <a:gd name="T38" fmla="*/ 24 w 81"/>
                <a:gd name="T39" fmla="*/ 4 h 583"/>
                <a:gd name="T40" fmla="*/ 32 w 81"/>
                <a:gd name="T41" fmla="*/ 1 h 583"/>
                <a:gd name="T42" fmla="*/ 40 w 81"/>
                <a:gd name="T43" fmla="*/ 0 h 583"/>
                <a:gd name="T44" fmla="*/ 49 w 81"/>
                <a:gd name="T45" fmla="*/ 1 h 583"/>
                <a:gd name="T46" fmla="*/ 57 w 81"/>
                <a:gd name="T47" fmla="*/ 4 h 583"/>
                <a:gd name="T48" fmla="*/ 64 w 81"/>
                <a:gd name="T49" fmla="*/ 7 h 583"/>
                <a:gd name="T50" fmla="*/ 70 w 81"/>
                <a:gd name="T51" fmla="*/ 12 h 583"/>
                <a:gd name="T52" fmla="*/ 75 w 81"/>
                <a:gd name="T53" fmla="*/ 19 h 583"/>
                <a:gd name="T54" fmla="*/ 78 w 81"/>
                <a:gd name="T55" fmla="*/ 25 h 583"/>
                <a:gd name="T56" fmla="*/ 80 w 81"/>
                <a:gd name="T57" fmla="*/ 33 h 583"/>
                <a:gd name="T58" fmla="*/ 81 w 81"/>
                <a:gd name="T59" fmla="*/ 41 h 583"/>
                <a:gd name="T60" fmla="*/ 80 w 81"/>
                <a:gd name="T61" fmla="*/ 50 h 583"/>
                <a:gd name="T62" fmla="*/ 78 w 81"/>
                <a:gd name="T63" fmla="*/ 58 h 583"/>
                <a:gd name="T64" fmla="*/ 75 w 81"/>
                <a:gd name="T65" fmla="*/ 64 h 583"/>
                <a:gd name="T66" fmla="*/ 70 w 81"/>
                <a:gd name="T67" fmla="*/ 71 h 583"/>
                <a:gd name="T68" fmla="*/ 64 w 81"/>
                <a:gd name="T69" fmla="*/ 76 h 583"/>
                <a:gd name="T70" fmla="*/ 57 w 81"/>
                <a:gd name="T71" fmla="*/ 79 h 583"/>
                <a:gd name="T72" fmla="*/ 49 w 81"/>
                <a:gd name="T73" fmla="*/ 81 h 583"/>
                <a:gd name="T74" fmla="*/ 40 w 81"/>
                <a:gd name="T75" fmla="*/ 82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583">
                  <a:moveTo>
                    <a:pt x="8" y="583"/>
                  </a:moveTo>
                  <a:lnTo>
                    <a:pt x="8" y="158"/>
                  </a:lnTo>
                  <a:lnTo>
                    <a:pt x="73" y="158"/>
                  </a:lnTo>
                  <a:lnTo>
                    <a:pt x="73" y="583"/>
                  </a:lnTo>
                  <a:lnTo>
                    <a:pt x="8" y="583"/>
                  </a:lnTo>
                  <a:close/>
                  <a:moveTo>
                    <a:pt x="40" y="82"/>
                  </a:moveTo>
                  <a:lnTo>
                    <a:pt x="32" y="81"/>
                  </a:lnTo>
                  <a:lnTo>
                    <a:pt x="24" y="79"/>
                  </a:lnTo>
                  <a:lnTo>
                    <a:pt x="17" y="76"/>
                  </a:lnTo>
                  <a:lnTo>
                    <a:pt x="11" y="71"/>
                  </a:lnTo>
                  <a:lnTo>
                    <a:pt x="6" y="64"/>
                  </a:lnTo>
                  <a:lnTo>
                    <a:pt x="3" y="58"/>
                  </a:lnTo>
                  <a:lnTo>
                    <a:pt x="1" y="50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3" y="25"/>
                  </a:lnTo>
                  <a:lnTo>
                    <a:pt x="6" y="19"/>
                  </a:lnTo>
                  <a:lnTo>
                    <a:pt x="11" y="12"/>
                  </a:lnTo>
                  <a:lnTo>
                    <a:pt x="17" y="7"/>
                  </a:lnTo>
                  <a:lnTo>
                    <a:pt x="24" y="4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70" y="12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3"/>
                  </a:lnTo>
                  <a:lnTo>
                    <a:pt x="81" y="41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5" y="64"/>
                  </a:lnTo>
                  <a:lnTo>
                    <a:pt x="70" y="71"/>
                  </a:lnTo>
                  <a:lnTo>
                    <a:pt x="64" y="76"/>
                  </a:lnTo>
                  <a:lnTo>
                    <a:pt x="57" y="79"/>
                  </a:lnTo>
                  <a:lnTo>
                    <a:pt x="49" y="81"/>
                  </a:lnTo>
                  <a:lnTo>
                    <a:pt x="40" y="82"/>
                  </a:lnTo>
                  <a:close/>
                </a:path>
              </a:pathLst>
            </a:cu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1" name="Freeform 72">
              <a:extLst>
                <a:ext uri="{FF2B5EF4-FFF2-40B4-BE49-F238E27FC236}">
                  <a16:creationId xmlns:a16="http://schemas.microsoft.com/office/drawing/2014/main" id="{D68FE998-6EB9-5DE7-7B31-6D7F3BC47E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74288" y="6316663"/>
              <a:ext cx="41275" cy="77788"/>
            </a:xfrm>
            <a:custGeom>
              <a:avLst/>
              <a:gdLst>
                <a:gd name="T0" fmla="*/ 308 w 309"/>
                <a:gd name="T1" fmla="*/ 332 h 630"/>
                <a:gd name="T2" fmla="*/ 305 w 309"/>
                <a:gd name="T3" fmla="*/ 363 h 630"/>
                <a:gd name="T4" fmla="*/ 298 w 309"/>
                <a:gd name="T5" fmla="*/ 395 h 630"/>
                <a:gd name="T6" fmla="*/ 290 w 309"/>
                <a:gd name="T7" fmla="*/ 424 h 630"/>
                <a:gd name="T8" fmla="*/ 272 w 309"/>
                <a:gd name="T9" fmla="*/ 465 h 630"/>
                <a:gd name="T10" fmla="*/ 245 w 309"/>
                <a:gd name="T11" fmla="*/ 516 h 630"/>
                <a:gd name="T12" fmla="*/ 216 w 309"/>
                <a:gd name="T13" fmla="*/ 558 h 630"/>
                <a:gd name="T14" fmla="*/ 189 w 309"/>
                <a:gd name="T15" fmla="*/ 592 h 630"/>
                <a:gd name="T16" fmla="*/ 160 w 309"/>
                <a:gd name="T17" fmla="*/ 623 h 630"/>
                <a:gd name="T18" fmla="*/ 147 w 309"/>
                <a:gd name="T19" fmla="*/ 623 h 630"/>
                <a:gd name="T20" fmla="*/ 118 w 309"/>
                <a:gd name="T21" fmla="*/ 592 h 630"/>
                <a:gd name="T22" fmla="*/ 91 w 309"/>
                <a:gd name="T23" fmla="*/ 557 h 630"/>
                <a:gd name="T24" fmla="*/ 63 w 309"/>
                <a:gd name="T25" fmla="*/ 515 h 630"/>
                <a:gd name="T26" fmla="*/ 35 w 309"/>
                <a:gd name="T27" fmla="*/ 464 h 630"/>
                <a:gd name="T28" fmla="*/ 18 w 309"/>
                <a:gd name="T29" fmla="*/ 422 h 630"/>
                <a:gd name="T30" fmla="*/ 10 w 309"/>
                <a:gd name="T31" fmla="*/ 393 h 630"/>
                <a:gd name="T32" fmla="*/ 4 w 309"/>
                <a:gd name="T33" fmla="*/ 362 h 630"/>
                <a:gd name="T34" fmla="*/ 1 w 309"/>
                <a:gd name="T35" fmla="*/ 330 h 630"/>
                <a:gd name="T36" fmla="*/ 1 w 309"/>
                <a:gd name="T37" fmla="*/ 297 h 630"/>
                <a:gd name="T38" fmla="*/ 4 w 309"/>
                <a:gd name="T39" fmla="*/ 266 h 630"/>
                <a:gd name="T40" fmla="*/ 11 w 309"/>
                <a:gd name="T41" fmla="*/ 236 h 630"/>
                <a:gd name="T42" fmla="*/ 20 w 309"/>
                <a:gd name="T43" fmla="*/ 206 h 630"/>
                <a:gd name="T44" fmla="*/ 37 w 309"/>
                <a:gd name="T45" fmla="*/ 164 h 630"/>
                <a:gd name="T46" fmla="*/ 65 w 309"/>
                <a:gd name="T47" fmla="*/ 115 h 630"/>
                <a:gd name="T48" fmla="*/ 94 w 309"/>
                <a:gd name="T49" fmla="*/ 71 h 630"/>
                <a:gd name="T50" fmla="*/ 121 w 309"/>
                <a:gd name="T51" fmla="*/ 38 h 630"/>
                <a:gd name="T52" fmla="*/ 150 w 309"/>
                <a:gd name="T53" fmla="*/ 6 h 630"/>
                <a:gd name="T54" fmla="*/ 163 w 309"/>
                <a:gd name="T55" fmla="*/ 6 h 630"/>
                <a:gd name="T56" fmla="*/ 192 w 309"/>
                <a:gd name="T57" fmla="*/ 39 h 630"/>
                <a:gd name="T58" fmla="*/ 219 w 309"/>
                <a:gd name="T59" fmla="*/ 72 h 630"/>
                <a:gd name="T60" fmla="*/ 247 w 309"/>
                <a:gd name="T61" fmla="*/ 116 h 630"/>
                <a:gd name="T62" fmla="*/ 274 w 309"/>
                <a:gd name="T63" fmla="*/ 165 h 630"/>
                <a:gd name="T64" fmla="*/ 291 w 309"/>
                <a:gd name="T65" fmla="*/ 208 h 630"/>
                <a:gd name="T66" fmla="*/ 299 w 309"/>
                <a:gd name="T67" fmla="*/ 237 h 630"/>
                <a:gd name="T68" fmla="*/ 305 w 309"/>
                <a:gd name="T69" fmla="*/ 268 h 630"/>
                <a:gd name="T70" fmla="*/ 309 w 309"/>
                <a:gd name="T71" fmla="*/ 30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9" h="630">
                  <a:moveTo>
                    <a:pt x="309" y="316"/>
                  </a:moveTo>
                  <a:lnTo>
                    <a:pt x="308" y="332"/>
                  </a:lnTo>
                  <a:lnTo>
                    <a:pt x="307" y="348"/>
                  </a:lnTo>
                  <a:lnTo>
                    <a:pt x="305" y="363"/>
                  </a:lnTo>
                  <a:lnTo>
                    <a:pt x="302" y="380"/>
                  </a:lnTo>
                  <a:lnTo>
                    <a:pt x="298" y="395"/>
                  </a:lnTo>
                  <a:lnTo>
                    <a:pt x="294" y="409"/>
                  </a:lnTo>
                  <a:lnTo>
                    <a:pt x="290" y="424"/>
                  </a:lnTo>
                  <a:lnTo>
                    <a:pt x="284" y="438"/>
                  </a:lnTo>
                  <a:lnTo>
                    <a:pt x="272" y="465"/>
                  </a:lnTo>
                  <a:lnTo>
                    <a:pt x="259" y="491"/>
                  </a:lnTo>
                  <a:lnTo>
                    <a:pt x="245" y="516"/>
                  </a:lnTo>
                  <a:lnTo>
                    <a:pt x="231" y="538"/>
                  </a:lnTo>
                  <a:lnTo>
                    <a:pt x="216" y="558"/>
                  </a:lnTo>
                  <a:lnTo>
                    <a:pt x="202" y="576"/>
                  </a:lnTo>
                  <a:lnTo>
                    <a:pt x="189" y="592"/>
                  </a:lnTo>
                  <a:lnTo>
                    <a:pt x="178" y="605"/>
                  </a:lnTo>
                  <a:lnTo>
                    <a:pt x="160" y="623"/>
                  </a:lnTo>
                  <a:lnTo>
                    <a:pt x="153" y="630"/>
                  </a:lnTo>
                  <a:lnTo>
                    <a:pt x="147" y="623"/>
                  </a:lnTo>
                  <a:lnTo>
                    <a:pt x="129" y="605"/>
                  </a:lnTo>
                  <a:lnTo>
                    <a:pt x="118" y="592"/>
                  </a:lnTo>
                  <a:lnTo>
                    <a:pt x="105" y="576"/>
                  </a:lnTo>
                  <a:lnTo>
                    <a:pt x="91" y="557"/>
                  </a:lnTo>
                  <a:lnTo>
                    <a:pt x="77" y="537"/>
                  </a:lnTo>
                  <a:lnTo>
                    <a:pt x="63" y="515"/>
                  </a:lnTo>
                  <a:lnTo>
                    <a:pt x="48" y="490"/>
                  </a:lnTo>
                  <a:lnTo>
                    <a:pt x="35" y="464"/>
                  </a:lnTo>
                  <a:lnTo>
                    <a:pt x="24" y="437"/>
                  </a:lnTo>
                  <a:lnTo>
                    <a:pt x="18" y="422"/>
                  </a:lnTo>
                  <a:lnTo>
                    <a:pt x="14" y="408"/>
                  </a:lnTo>
                  <a:lnTo>
                    <a:pt x="10" y="393"/>
                  </a:lnTo>
                  <a:lnTo>
                    <a:pt x="6" y="378"/>
                  </a:lnTo>
                  <a:lnTo>
                    <a:pt x="4" y="362"/>
                  </a:lnTo>
                  <a:lnTo>
                    <a:pt x="2" y="346"/>
                  </a:lnTo>
                  <a:lnTo>
                    <a:pt x="1" y="330"/>
                  </a:lnTo>
                  <a:lnTo>
                    <a:pt x="0" y="314"/>
                  </a:lnTo>
                  <a:lnTo>
                    <a:pt x="1" y="297"/>
                  </a:lnTo>
                  <a:lnTo>
                    <a:pt x="2" y="282"/>
                  </a:lnTo>
                  <a:lnTo>
                    <a:pt x="4" y="266"/>
                  </a:lnTo>
                  <a:lnTo>
                    <a:pt x="7" y="251"/>
                  </a:lnTo>
                  <a:lnTo>
                    <a:pt x="11" y="236"/>
                  </a:lnTo>
                  <a:lnTo>
                    <a:pt x="15" y="221"/>
                  </a:lnTo>
                  <a:lnTo>
                    <a:pt x="20" y="206"/>
                  </a:lnTo>
                  <a:lnTo>
                    <a:pt x="25" y="191"/>
                  </a:lnTo>
                  <a:lnTo>
                    <a:pt x="37" y="164"/>
                  </a:lnTo>
                  <a:lnTo>
                    <a:pt x="50" y="138"/>
                  </a:lnTo>
                  <a:lnTo>
                    <a:pt x="65" y="115"/>
                  </a:lnTo>
                  <a:lnTo>
                    <a:pt x="79" y="92"/>
                  </a:lnTo>
                  <a:lnTo>
                    <a:pt x="94" y="71"/>
                  </a:lnTo>
                  <a:lnTo>
                    <a:pt x="108" y="54"/>
                  </a:lnTo>
                  <a:lnTo>
                    <a:pt x="121" y="38"/>
                  </a:lnTo>
                  <a:lnTo>
                    <a:pt x="133" y="25"/>
                  </a:lnTo>
                  <a:lnTo>
                    <a:pt x="150" y="6"/>
                  </a:lnTo>
                  <a:lnTo>
                    <a:pt x="157" y="0"/>
                  </a:lnTo>
                  <a:lnTo>
                    <a:pt x="163" y="6"/>
                  </a:lnTo>
                  <a:lnTo>
                    <a:pt x="181" y="25"/>
                  </a:lnTo>
                  <a:lnTo>
                    <a:pt x="192" y="39"/>
                  </a:lnTo>
                  <a:lnTo>
                    <a:pt x="205" y="54"/>
                  </a:lnTo>
                  <a:lnTo>
                    <a:pt x="219" y="72"/>
                  </a:lnTo>
                  <a:lnTo>
                    <a:pt x="233" y="93"/>
                  </a:lnTo>
                  <a:lnTo>
                    <a:pt x="247" y="116"/>
                  </a:lnTo>
                  <a:lnTo>
                    <a:pt x="261" y="140"/>
                  </a:lnTo>
                  <a:lnTo>
                    <a:pt x="274" y="165"/>
                  </a:lnTo>
                  <a:lnTo>
                    <a:pt x="286" y="194"/>
                  </a:lnTo>
                  <a:lnTo>
                    <a:pt x="291" y="208"/>
                  </a:lnTo>
                  <a:lnTo>
                    <a:pt x="295" y="223"/>
                  </a:lnTo>
                  <a:lnTo>
                    <a:pt x="299" y="237"/>
                  </a:lnTo>
                  <a:lnTo>
                    <a:pt x="303" y="252"/>
                  </a:lnTo>
                  <a:lnTo>
                    <a:pt x="305" y="268"/>
                  </a:lnTo>
                  <a:lnTo>
                    <a:pt x="307" y="283"/>
                  </a:lnTo>
                  <a:lnTo>
                    <a:pt x="309" y="300"/>
                  </a:lnTo>
                  <a:lnTo>
                    <a:pt x="309" y="316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2" name="Freeform 73">
              <a:extLst>
                <a:ext uri="{FF2B5EF4-FFF2-40B4-BE49-F238E27FC236}">
                  <a16:creationId xmlns:a16="http://schemas.microsoft.com/office/drawing/2014/main" id="{7C599703-F716-B0E3-C30B-095961A084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8901" y="6373813"/>
              <a:ext cx="44450" cy="55563"/>
            </a:xfrm>
            <a:custGeom>
              <a:avLst/>
              <a:gdLst>
                <a:gd name="T0" fmla="*/ 274 w 340"/>
                <a:gd name="T1" fmla="*/ 333 h 460"/>
                <a:gd name="T2" fmla="*/ 255 w 340"/>
                <a:gd name="T3" fmla="*/ 355 h 460"/>
                <a:gd name="T4" fmla="*/ 235 w 340"/>
                <a:gd name="T5" fmla="*/ 373 h 460"/>
                <a:gd name="T6" fmla="*/ 213 w 340"/>
                <a:gd name="T7" fmla="*/ 389 h 460"/>
                <a:gd name="T8" fmla="*/ 180 w 340"/>
                <a:gd name="T9" fmla="*/ 410 h 460"/>
                <a:gd name="T10" fmla="*/ 134 w 340"/>
                <a:gd name="T11" fmla="*/ 430 h 460"/>
                <a:gd name="T12" fmla="*/ 92 w 340"/>
                <a:gd name="T13" fmla="*/ 444 h 460"/>
                <a:gd name="T14" fmla="*/ 55 w 340"/>
                <a:gd name="T15" fmla="*/ 453 h 460"/>
                <a:gd name="T16" fmla="*/ 17 w 340"/>
                <a:gd name="T17" fmla="*/ 458 h 460"/>
                <a:gd name="T18" fmla="*/ 8 w 340"/>
                <a:gd name="T19" fmla="*/ 451 h 460"/>
                <a:gd name="T20" fmla="*/ 3 w 340"/>
                <a:gd name="T21" fmla="*/ 410 h 460"/>
                <a:gd name="T22" fmla="*/ 0 w 340"/>
                <a:gd name="T23" fmla="*/ 370 h 460"/>
                <a:gd name="T24" fmla="*/ 1 w 340"/>
                <a:gd name="T25" fmla="*/ 321 h 460"/>
                <a:gd name="T26" fmla="*/ 7 w 340"/>
                <a:gd name="T27" fmla="*/ 268 h 460"/>
                <a:gd name="T28" fmla="*/ 16 w 340"/>
                <a:gd name="T29" fmla="*/ 228 h 460"/>
                <a:gd name="T30" fmla="*/ 25 w 340"/>
                <a:gd name="T31" fmla="*/ 201 h 460"/>
                <a:gd name="T32" fmla="*/ 36 w 340"/>
                <a:gd name="T33" fmla="*/ 175 h 460"/>
                <a:gd name="T34" fmla="*/ 50 w 340"/>
                <a:gd name="T35" fmla="*/ 150 h 460"/>
                <a:gd name="T36" fmla="*/ 66 w 340"/>
                <a:gd name="T37" fmla="*/ 126 h 460"/>
                <a:gd name="T38" fmla="*/ 85 w 340"/>
                <a:gd name="T39" fmla="*/ 105 h 460"/>
                <a:gd name="T40" fmla="*/ 105 w 340"/>
                <a:gd name="T41" fmla="*/ 86 h 460"/>
                <a:gd name="T42" fmla="*/ 127 w 340"/>
                <a:gd name="T43" fmla="*/ 70 h 460"/>
                <a:gd name="T44" fmla="*/ 160 w 340"/>
                <a:gd name="T45" fmla="*/ 50 h 460"/>
                <a:gd name="T46" fmla="*/ 205 w 340"/>
                <a:gd name="T47" fmla="*/ 29 h 460"/>
                <a:gd name="T48" fmla="*/ 248 w 340"/>
                <a:gd name="T49" fmla="*/ 15 h 460"/>
                <a:gd name="T50" fmla="*/ 285 w 340"/>
                <a:gd name="T51" fmla="*/ 6 h 460"/>
                <a:gd name="T52" fmla="*/ 322 w 340"/>
                <a:gd name="T53" fmla="*/ 1 h 460"/>
                <a:gd name="T54" fmla="*/ 332 w 340"/>
                <a:gd name="T55" fmla="*/ 8 h 460"/>
                <a:gd name="T56" fmla="*/ 337 w 340"/>
                <a:gd name="T57" fmla="*/ 50 h 460"/>
                <a:gd name="T58" fmla="*/ 340 w 340"/>
                <a:gd name="T59" fmla="*/ 90 h 460"/>
                <a:gd name="T60" fmla="*/ 339 w 340"/>
                <a:gd name="T61" fmla="*/ 138 h 460"/>
                <a:gd name="T62" fmla="*/ 333 w 340"/>
                <a:gd name="T63" fmla="*/ 191 h 460"/>
                <a:gd name="T64" fmla="*/ 324 w 340"/>
                <a:gd name="T65" fmla="*/ 231 h 460"/>
                <a:gd name="T66" fmla="*/ 315 w 340"/>
                <a:gd name="T67" fmla="*/ 258 h 460"/>
                <a:gd name="T68" fmla="*/ 304 w 340"/>
                <a:gd name="T69" fmla="*/ 284 h 460"/>
                <a:gd name="T70" fmla="*/ 290 w 340"/>
                <a:gd name="T71" fmla="*/ 30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0" h="460">
                  <a:moveTo>
                    <a:pt x="282" y="321"/>
                  </a:moveTo>
                  <a:lnTo>
                    <a:pt x="274" y="333"/>
                  </a:lnTo>
                  <a:lnTo>
                    <a:pt x="265" y="344"/>
                  </a:lnTo>
                  <a:lnTo>
                    <a:pt x="255" y="355"/>
                  </a:lnTo>
                  <a:lnTo>
                    <a:pt x="245" y="364"/>
                  </a:lnTo>
                  <a:lnTo>
                    <a:pt x="235" y="373"/>
                  </a:lnTo>
                  <a:lnTo>
                    <a:pt x="224" y="382"/>
                  </a:lnTo>
                  <a:lnTo>
                    <a:pt x="213" y="389"/>
                  </a:lnTo>
                  <a:lnTo>
                    <a:pt x="202" y="397"/>
                  </a:lnTo>
                  <a:lnTo>
                    <a:pt x="180" y="410"/>
                  </a:lnTo>
                  <a:lnTo>
                    <a:pt x="157" y="421"/>
                  </a:lnTo>
                  <a:lnTo>
                    <a:pt x="134" y="430"/>
                  </a:lnTo>
                  <a:lnTo>
                    <a:pt x="113" y="438"/>
                  </a:lnTo>
                  <a:lnTo>
                    <a:pt x="92" y="444"/>
                  </a:lnTo>
                  <a:lnTo>
                    <a:pt x="72" y="449"/>
                  </a:lnTo>
                  <a:lnTo>
                    <a:pt x="55" y="453"/>
                  </a:lnTo>
                  <a:lnTo>
                    <a:pt x="40" y="455"/>
                  </a:lnTo>
                  <a:lnTo>
                    <a:pt x="17" y="458"/>
                  </a:lnTo>
                  <a:lnTo>
                    <a:pt x="9" y="460"/>
                  </a:lnTo>
                  <a:lnTo>
                    <a:pt x="8" y="451"/>
                  </a:lnTo>
                  <a:lnTo>
                    <a:pt x="4" y="427"/>
                  </a:lnTo>
                  <a:lnTo>
                    <a:pt x="3" y="410"/>
                  </a:lnTo>
                  <a:lnTo>
                    <a:pt x="1" y="390"/>
                  </a:lnTo>
                  <a:lnTo>
                    <a:pt x="0" y="370"/>
                  </a:lnTo>
                  <a:lnTo>
                    <a:pt x="0" y="346"/>
                  </a:lnTo>
                  <a:lnTo>
                    <a:pt x="1" y="321"/>
                  </a:lnTo>
                  <a:lnTo>
                    <a:pt x="3" y="295"/>
                  </a:lnTo>
                  <a:lnTo>
                    <a:pt x="7" y="268"/>
                  </a:lnTo>
                  <a:lnTo>
                    <a:pt x="13" y="241"/>
                  </a:lnTo>
                  <a:lnTo>
                    <a:pt x="16" y="228"/>
                  </a:lnTo>
                  <a:lnTo>
                    <a:pt x="20" y="214"/>
                  </a:lnTo>
                  <a:lnTo>
                    <a:pt x="25" y="201"/>
                  </a:lnTo>
                  <a:lnTo>
                    <a:pt x="30" y="188"/>
                  </a:lnTo>
                  <a:lnTo>
                    <a:pt x="36" y="175"/>
                  </a:lnTo>
                  <a:lnTo>
                    <a:pt x="42" y="162"/>
                  </a:lnTo>
                  <a:lnTo>
                    <a:pt x="50" y="150"/>
                  </a:lnTo>
                  <a:lnTo>
                    <a:pt x="58" y="137"/>
                  </a:lnTo>
                  <a:lnTo>
                    <a:pt x="66" y="126"/>
                  </a:lnTo>
                  <a:lnTo>
                    <a:pt x="75" y="116"/>
                  </a:lnTo>
                  <a:lnTo>
                    <a:pt x="85" y="105"/>
                  </a:lnTo>
                  <a:lnTo>
                    <a:pt x="95" y="95"/>
                  </a:lnTo>
                  <a:lnTo>
                    <a:pt x="105" y="86"/>
                  </a:lnTo>
                  <a:lnTo>
                    <a:pt x="116" y="78"/>
                  </a:lnTo>
                  <a:lnTo>
                    <a:pt x="127" y="70"/>
                  </a:lnTo>
                  <a:lnTo>
                    <a:pt x="138" y="62"/>
                  </a:lnTo>
                  <a:lnTo>
                    <a:pt x="160" y="50"/>
                  </a:lnTo>
                  <a:lnTo>
                    <a:pt x="183" y="39"/>
                  </a:lnTo>
                  <a:lnTo>
                    <a:pt x="205" y="29"/>
                  </a:lnTo>
                  <a:lnTo>
                    <a:pt x="227" y="21"/>
                  </a:lnTo>
                  <a:lnTo>
                    <a:pt x="248" y="15"/>
                  </a:lnTo>
                  <a:lnTo>
                    <a:pt x="268" y="11"/>
                  </a:lnTo>
                  <a:lnTo>
                    <a:pt x="285" y="6"/>
                  </a:lnTo>
                  <a:lnTo>
                    <a:pt x="300" y="4"/>
                  </a:lnTo>
                  <a:lnTo>
                    <a:pt x="322" y="1"/>
                  </a:lnTo>
                  <a:lnTo>
                    <a:pt x="330" y="0"/>
                  </a:lnTo>
                  <a:lnTo>
                    <a:pt x="332" y="8"/>
                  </a:lnTo>
                  <a:lnTo>
                    <a:pt x="335" y="32"/>
                  </a:lnTo>
                  <a:lnTo>
                    <a:pt x="337" y="50"/>
                  </a:lnTo>
                  <a:lnTo>
                    <a:pt x="339" y="68"/>
                  </a:lnTo>
                  <a:lnTo>
                    <a:pt x="340" y="90"/>
                  </a:lnTo>
                  <a:lnTo>
                    <a:pt x="340" y="113"/>
                  </a:lnTo>
                  <a:lnTo>
                    <a:pt x="339" y="138"/>
                  </a:lnTo>
                  <a:lnTo>
                    <a:pt x="336" y="164"/>
                  </a:lnTo>
                  <a:lnTo>
                    <a:pt x="333" y="191"/>
                  </a:lnTo>
                  <a:lnTo>
                    <a:pt x="327" y="218"/>
                  </a:lnTo>
                  <a:lnTo>
                    <a:pt x="324" y="231"/>
                  </a:lnTo>
                  <a:lnTo>
                    <a:pt x="320" y="245"/>
                  </a:lnTo>
                  <a:lnTo>
                    <a:pt x="315" y="258"/>
                  </a:lnTo>
                  <a:lnTo>
                    <a:pt x="310" y="271"/>
                  </a:lnTo>
                  <a:lnTo>
                    <a:pt x="304" y="284"/>
                  </a:lnTo>
                  <a:lnTo>
                    <a:pt x="297" y="297"/>
                  </a:lnTo>
                  <a:lnTo>
                    <a:pt x="290" y="309"/>
                  </a:lnTo>
                  <a:lnTo>
                    <a:pt x="282" y="321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3" name="Freeform 74">
              <a:extLst>
                <a:ext uri="{FF2B5EF4-FFF2-40B4-BE49-F238E27FC236}">
                  <a16:creationId xmlns:a16="http://schemas.microsoft.com/office/drawing/2014/main" id="{D5342E8B-362F-73B6-3CE0-7B710CE249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26663" y="6351588"/>
              <a:ext cx="39688" cy="63500"/>
            </a:xfrm>
            <a:custGeom>
              <a:avLst/>
              <a:gdLst>
                <a:gd name="T0" fmla="*/ 284 w 303"/>
                <a:gd name="T1" fmla="*/ 210 h 522"/>
                <a:gd name="T2" fmla="*/ 293 w 303"/>
                <a:gd name="T3" fmla="*/ 238 h 522"/>
                <a:gd name="T4" fmla="*/ 299 w 303"/>
                <a:gd name="T5" fmla="*/ 267 h 522"/>
                <a:gd name="T6" fmla="*/ 302 w 303"/>
                <a:gd name="T7" fmla="*/ 295 h 522"/>
                <a:gd name="T8" fmla="*/ 303 w 303"/>
                <a:gd name="T9" fmla="*/ 336 h 522"/>
                <a:gd name="T10" fmla="*/ 299 w 303"/>
                <a:gd name="T11" fmla="*/ 389 h 522"/>
                <a:gd name="T12" fmla="*/ 290 w 303"/>
                <a:gd name="T13" fmla="*/ 436 h 522"/>
                <a:gd name="T14" fmla="*/ 280 w 303"/>
                <a:gd name="T15" fmla="*/ 475 h 522"/>
                <a:gd name="T16" fmla="*/ 267 w 303"/>
                <a:gd name="T17" fmla="*/ 514 h 522"/>
                <a:gd name="T18" fmla="*/ 256 w 303"/>
                <a:gd name="T19" fmla="*/ 520 h 522"/>
                <a:gd name="T20" fmla="*/ 221 w 303"/>
                <a:gd name="T21" fmla="*/ 506 h 522"/>
                <a:gd name="T22" fmla="*/ 186 w 303"/>
                <a:gd name="T23" fmla="*/ 488 h 522"/>
                <a:gd name="T24" fmla="*/ 147 w 303"/>
                <a:gd name="T25" fmla="*/ 466 h 522"/>
                <a:gd name="T26" fmla="*/ 107 w 303"/>
                <a:gd name="T27" fmla="*/ 435 h 522"/>
                <a:gd name="T28" fmla="*/ 78 w 303"/>
                <a:gd name="T29" fmla="*/ 407 h 522"/>
                <a:gd name="T30" fmla="*/ 60 w 303"/>
                <a:gd name="T31" fmla="*/ 387 h 522"/>
                <a:gd name="T32" fmla="*/ 44 w 303"/>
                <a:gd name="T33" fmla="*/ 364 h 522"/>
                <a:gd name="T34" fmla="*/ 30 w 303"/>
                <a:gd name="T35" fmla="*/ 339 h 522"/>
                <a:gd name="T36" fmla="*/ 18 w 303"/>
                <a:gd name="T37" fmla="*/ 312 h 522"/>
                <a:gd name="T38" fmla="*/ 10 w 303"/>
                <a:gd name="T39" fmla="*/ 284 h 522"/>
                <a:gd name="T40" fmla="*/ 4 w 303"/>
                <a:gd name="T41" fmla="*/ 256 h 522"/>
                <a:gd name="T42" fmla="*/ 1 w 303"/>
                <a:gd name="T43" fmla="*/ 228 h 522"/>
                <a:gd name="T44" fmla="*/ 0 w 303"/>
                <a:gd name="T45" fmla="*/ 187 h 522"/>
                <a:gd name="T46" fmla="*/ 4 w 303"/>
                <a:gd name="T47" fmla="*/ 134 h 522"/>
                <a:gd name="T48" fmla="*/ 13 w 303"/>
                <a:gd name="T49" fmla="*/ 86 h 522"/>
                <a:gd name="T50" fmla="*/ 23 w 303"/>
                <a:gd name="T51" fmla="*/ 47 h 522"/>
                <a:gd name="T52" fmla="*/ 36 w 303"/>
                <a:gd name="T53" fmla="*/ 8 h 522"/>
                <a:gd name="T54" fmla="*/ 47 w 303"/>
                <a:gd name="T55" fmla="*/ 3 h 522"/>
                <a:gd name="T56" fmla="*/ 82 w 303"/>
                <a:gd name="T57" fmla="*/ 17 h 522"/>
                <a:gd name="T58" fmla="*/ 117 w 303"/>
                <a:gd name="T59" fmla="*/ 34 h 522"/>
                <a:gd name="T60" fmla="*/ 156 w 303"/>
                <a:gd name="T61" fmla="*/ 57 h 522"/>
                <a:gd name="T62" fmla="*/ 196 w 303"/>
                <a:gd name="T63" fmla="*/ 87 h 522"/>
                <a:gd name="T64" fmla="*/ 225 w 303"/>
                <a:gd name="T65" fmla="*/ 115 h 522"/>
                <a:gd name="T66" fmla="*/ 243 w 303"/>
                <a:gd name="T67" fmla="*/ 136 h 522"/>
                <a:gd name="T68" fmla="*/ 259 w 303"/>
                <a:gd name="T69" fmla="*/ 158 h 522"/>
                <a:gd name="T70" fmla="*/ 273 w 303"/>
                <a:gd name="T71" fmla="*/ 18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3" h="522">
                  <a:moveTo>
                    <a:pt x="279" y="197"/>
                  </a:moveTo>
                  <a:lnTo>
                    <a:pt x="284" y="210"/>
                  </a:lnTo>
                  <a:lnTo>
                    <a:pt x="289" y="224"/>
                  </a:lnTo>
                  <a:lnTo>
                    <a:pt x="293" y="238"/>
                  </a:lnTo>
                  <a:lnTo>
                    <a:pt x="296" y="253"/>
                  </a:lnTo>
                  <a:lnTo>
                    <a:pt x="299" y="267"/>
                  </a:lnTo>
                  <a:lnTo>
                    <a:pt x="301" y="281"/>
                  </a:lnTo>
                  <a:lnTo>
                    <a:pt x="302" y="295"/>
                  </a:lnTo>
                  <a:lnTo>
                    <a:pt x="303" y="309"/>
                  </a:lnTo>
                  <a:lnTo>
                    <a:pt x="303" y="336"/>
                  </a:lnTo>
                  <a:lnTo>
                    <a:pt x="301" y="363"/>
                  </a:lnTo>
                  <a:lnTo>
                    <a:pt x="299" y="389"/>
                  </a:lnTo>
                  <a:lnTo>
                    <a:pt x="295" y="414"/>
                  </a:lnTo>
                  <a:lnTo>
                    <a:pt x="290" y="436"/>
                  </a:lnTo>
                  <a:lnTo>
                    <a:pt x="285" y="457"/>
                  </a:lnTo>
                  <a:lnTo>
                    <a:pt x="280" y="475"/>
                  </a:lnTo>
                  <a:lnTo>
                    <a:pt x="275" y="492"/>
                  </a:lnTo>
                  <a:lnTo>
                    <a:pt x="267" y="514"/>
                  </a:lnTo>
                  <a:lnTo>
                    <a:pt x="264" y="522"/>
                  </a:lnTo>
                  <a:lnTo>
                    <a:pt x="256" y="520"/>
                  </a:lnTo>
                  <a:lnTo>
                    <a:pt x="235" y="512"/>
                  </a:lnTo>
                  <a:lnTo>
                    <a:pt x="221" y="506"/>
                  </a:lnTo>
                  <a:lnTo>
                    <a:pt x="204" y="498"/>
                  </a:lnTo>
                  <a:lnTo>
                    <a:pt x="186" y="488"/>
                  </a:lnTo>
                  <a:lnTo>
                    <a:pt x="167" y="478"/>
                  </a:lnTo>
                  <a:lnTo>
                    <a:pt x="147" y="466"/>
                  </a:lnTo>
                  <a:lnTo>
                    <a:pt x="127" y="452"/>
                  </a:lnTo>
                  <a:lnTo>
                    <a:pt x="107" y="435"/>
                  </a:lnTo>
                  <a:lnTo>
                    <a:pt x="87" y="417"/>
                  </a:lnTo>
                  <a:lnTo>
                    <a:pt x="78" y="407"/>
                  </a:lnTo>
                  <a:lnTo>
                    <a:pt x="69" y="398"/>
                  </a:lnTo>
                  <a:lnTo>
                    <a:pt x="60" y="387"/>
                  </a:lnTo>
                  <a:lnTo>
                    <a:pt x="52" y="376"/>
                  </a:lnTo>
                  <a:lnTo>
                    <a:pt x="44" y="364"/>
                  </a:lnTo>
                  <a:lnTo>
                    <a:pt x="37" y="352"/>
                  </a:lnTo>
                  <a:lnTo>
                    <a:pt x="30" y="339"/>
                  </a:lnTo>
                  <a:lnTo>
                    <a:pt x="24" y="326"/>
                  </a:lnTo>
                  <a:lnTo>
                    <a:pt x="18" y="312"/>
                  </a:lnTo>
                  <a:lnTo>
                    <a:pt x="14" y="298"/>
                  </a:lnTo>
                  <a:lnTo>
                    <a:pt x="10" y="284"/>
                  </a:lnTo>
                  <a:lnTo>
                    <a:pt x="6" y="270"/>
                  </a:lnTo>
                  <a:lnTo>
                    <a:pt x="4" y="256"/>
                  </a:lnTo>
                  <a:lnTo>
                    <a:pt x="2" y="242"/>
                  </a:lnTo>
                  <a:lnTo>
                    <a:pt x="1" y="228"/>
                  </a:lnTo>
                  <a:lnTo>
                    <a:pt x="0" y="214"/>
                  </a:lnTo>
                  <a:lnTo>
                    <a:pt x="0" y="187"/>
                  </a:lnTo>
                  <a:lnTo>
                    <a:pt x="1" y="160"/>
                  </a:lnTo>
                  <a:lnTo>
                    <a:pt x="4" y="134"/>
                  </a:lnTo>
                  <a:lnTo>
                    <a:pt x="8" y="109"/>
                  </a:lnTo>
                  <a:lnTo>
                    <a:pt x="13" y="86"/>
                  </a:lnTo>
                  <a:lnTo>
                    <a:pt x="18" y="65"/>
                  </a:lnTo>
                  <a:lnTo>
                    <a:pt x="23" y="47"/>
                  </a:lnTo>
                  <a:lnTo>
                    <a:pt x="28" y="31"/>
                  </a:lnTo>
                  <a:lnTo>
                    <a:pt x="36" y="8"/>
                  </a:lnTo>
                  <a:lnTo>
                    <a:pt x="39" y="0"/>
                  </a:lnTo>
                  <a:lnTo>
                    <a:pt x="47" y="3"/>
                  </a:lnTo>
                  <a:lnTo>
                    <a:pt x="68" y="11"/>
                  </a:lnTo>
                  <a:lnTo>
                    <a:pt x="82" y="17"/>
                  </a:lnTo>
                  <a:lnTo>
                    <a:pt x="99" y="24"/>
                  </a:lnTo>
                  <a:lnTo>
                    <a:pt x="117" y="34"/>
                  </a:lnTo>
                  <a:lnTo>
                    <a:pt x="136" y="45"/>
                  </a:lnTo>
                  <a:lnTo>
                    <a:pt x="156" y="57"/>
                  </a:lnTo>
                  <a:lnTo>
                    <a:pt x="176" y="72"/>
                  </a:lnTo>
                  <a:lnTo>
                    <a:pt x="196" y="87"/>
                  </a:lnTo>
                  <a:lnTo>
                    <a:pt x="215" y="105"/>
                  </a:lnTo>
                  <a:lnTo>
                    <a:pt x="225" y="115"/>
                  </a:lnTo>
                  <a:lnTo>
                    <a:pt x="234" y="125"/>
                  </a:lnTo>
                  <a:lnTo>
                    <a:pt x="243" y="136"/>
                  </a:lnTo>
                  <a:lnTo>
                    <a:pt x="251" y="148"/>
                  </a:lnTo>
                  <a:lnTo>
                    <a:pt x="259" y="158"/>
                  </a:lnTo>
                  <a:lnTo>
                    <a:pt x="266" y="171"/>
                  </a:lnTo>
                  <a:lnTo>
                    <a:pt x="273" y="183"/>
                  </a:lnTo>
                  <a:lnTo>
                    <a:pt x="279" y="197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4" name="Freeform 75">
              <a:extLst>
                <a:ext uri="{FF2B5EF4-FFF2-40B4-BE49-F238E27FC236}">
                  <a16:creationId xmlns:a16="http://schemas.microsoft.com/office/drawing/2014/main" id="{76C304CB-6A69-30A1-D16E-7E348C1153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40951" y="6434138"/>
              <a:ext cx="33338" cy="38100"/>
            </a:xfrm>
            <a:custGeom>
              <a:avLst/>
              <a:gdLst>
                <a:gd name="T0" fmla="*/ 205 w 256"/>
                <a:gd name="T1" fmla="*/ 85 h 313"/>
                <a:gd name="T2" fmla="*/ 211 w 256"/>
                <a:gd name="T3" fmla="*/ 93 h 313"/>
                <a:gd name="T4" fmla="*/ 217 w 256"/>
                <a:gd name="T5" fmla="*/ 101 h 313"/>
                <a:gd name="T6" fmla="*/ 222 w 256"/>
                <a:gd name="T7" fmla="*/ 110 h 313"/>
                <a:gd name="T8" fmla="*/ 227 w 256"/>
                <a:gd name="T9" fmla="*/ 120 h 313"/>
                <a:gd name="T10" fmla="*/ 235 w 256"/>
                <a:gd name="T11" fmla="*/ 138 h 313"/>
                <a:gd name="T12" fmla="*/ 242 w 256"/>
                <a:gd name="T13" fmla="*/ 158 h 313"/>
                <a:gd name="T14" fmla="*/ 247 w 256"/>
                <a:gd name="T15" fmla="*/ 176 h 313"/>
                <a:gd name="T16" fmla="*/ 251 w 256"/>
                <a:gd name="T17" fmla="*/ 196 h 313"/>
                <a:gd name="T18" fmla="*/ 253 w 256"/>
                <a:gd name="T19" fmla="*/ 214 h 313"/>
                <a:gd name="T20" fmla="*/ 255 w 256"/>
                <a:gd name="T21" fmla="*/ 231 h 313"/>
                <a:gd name="T22" fmla="*/ 256 w 256"/>
                <a:gd name="T23" fmla="*/ 264 h 313"/>
                <a:gd name="T24" fmla="*/ 256 w 256"/>
                <a:gd name="T25" fmla="*/ 290 h 313"/>
                <a:gd name="T26" fmla="*/ 254 w 256"/>
                <a:gd name="T27" fmla="*/ 307 h 313"/>
                <a:gd name="T28" fmla="*/ 253 w 256"/>
                <a:gd name="T29" fmla="*/ 313 h 313"/>
                <a:gd name="T30" fmla="*/ 248 w 256"/>
                <a:gd name="T31" fmla="*/ 313 h 313"/>
                <a:gd name="T32" fmla="*/ 232 w 256"/>
                <a:gd name="T33" fmla="*/ 312 h 313"/>
                <a:gd name="T34" fmla="*/ 208 w 256"/>
                <a:gd name="T35" fmla="*/ 309 h 313"/>
                <a:gd name="T36" fmla="*/ 178 w 256"/>
                <a:gd name="T37" fmla="*/ 304 h 313"/>
                <a:gd name="T38" fmla="*/ 162 w 256"/>
                <a:gd name="T39" fmla="*/ 299 h 313"/>
                <a:gd name="T40" fmla="*/ 146 w 256"/>
                <a:gd name="T41" fmla="*/ 293 h 313"/>
                <a:gd name="T42" fmla="*/ 129 w 256"/>
                <a:gd name="T43" fmla="*/ 286 h 313"/>
                <a:gd name="T44" fmla="*/ 112 w 256"/>
                <a:gd name="T45" fmla="*/ 278 h 313"/>
                <a:gd name="T46" fmla="*/ 96 w 256"/>
                <a:gd name="T47" fmla="*/ 268 h 313"/>
                <a:gd name="T48" fmla="*/ 80 w 256"/>
                <a:gd name="T49" fmla="*/ 257 h 313"/>
                <a:gd name="T50" fmla="*/ 72 w 256"/>
                <a:gd name="T51" fmla="*/ 251 h 313"/>
                <a:gd name="T52" fmla="*/ 65 w 256"/>
                <a:gd name="T53" fmla="*/ 243 h 313"/>
                <a:gd name="T54" fmla="*/ 58 w 256"/>
                <a:gd name="T55" fmla="*/ 237 h 313"/>
                <a:gd name="T56" fmla="*/ 51 w 256"/>
                <a:gd name="T57" fmla="*/ 228 h 313"/>
                <a:gd name="T58" fmla="*/ 45 w 256"/>
                <a:gd name="T59" fmla="*/ 220 h 313"/>
                <a:gd name="T60" fmla="*/ 39 w 256"/>
                <a:gd name="T61" fmla="*/ 212 h 313"/>
                <a:gd name="T62" fmla="*/ 34 w 256"/>
                <a:gd name="T63" fmla="*/ 203 h 313"/>
                <a:gd name="T64" fmla="*/ 29 w 256"/>
                <a:gd name="T65" fmla="*/ 193 h 313"/>
                <a:gd name="T66" fmla="*/ 21 w 256"/>
                <a:gd name="T67" fmla="*/ 175 h 313"/>
                <a:gd name="T68" fmla="*/ 14 w 256"/>
                <a:gd name="T69" fmla="*/ 157 h 313"/>
                <a:gd name="T70" fmla="*/ 9 w 256"/>
                <a:gd name="T71" fmla="*/ 137 h 313"/>
                <a:gd name="T72" fmla="*/ 5 w 256"/>
                <a:gd name="T73" fmla="*/ 118 h 313"/>
                <a:gd name="T74" fmla="*/ 3 w 256"/>
                <a:gd name="T75" fmla="*/ 99 h 313"/>
                <a:gd name="T76" fmla="*/ 1 w 256"/>
                <a:gd name="T77" fmla="*/ 82 h 313"/>
                <a:gd name="T78" fmla="*/ 0 w 256"/>
                <a:gd name="T79" fmla="*/ 49 h 313"/>
                <a:gd name="T80" fmla="*/ 1 w 256"/>
                <a:gd name="T81" fmla="*/ 24 h 313"/>
                <a:gd name="T82" fmla="*/ 2 w 256"/>
                <a:gd name="T83" fmla="*/ 6 h 313"/>
                <a:gd name="T84" fmla="*/ 3 w 256"/>
                <a:gd name="T85" fmla="*/ 0 h 313"/>
                <a:gd name="T86" fmla="*/ 9 w 256"/>
                <a:gd name="T87" fmla="*/ 0 h 313"/>
                <a:gd name="T88" fmla="*/ 25 w 256"/>
                <a:gd name="T89" fmla="*/ 1 h 313"/>
                <a:gd name="T90" fmla="*/ 49 w 256"/>
                <a:gd name="T91" fmla="*/ 4 h 313"/>
                <a:gd name="T92" fmla="*/ 78 w 256"/>
                <a:gd name="T93" fmla="*/ 9 h 313"/>
                <a:gd name="T94" fmla="*/ 94 w 256"/>
                <a:gd name="T95" fmla="*/ 14 h 313"/>
                <a:gd name="T96" fmla="*/ 111 w 256"/>
                <a:gd name="T97" fmla="*/ 20 h 313"/>
                <a:gd name="T98" fmla="*/ 127 w 256"/>
                <a:gd name="T99" fmla="*/ 27 h 313"/>
                <a:gd name="T100" fmla="*/ 144 w 256"/>
                <a:gd name="T101" fmla="*/ 35 h 313"/>
                <a:gd name="T102" fmla="*/ 161 w 256"/>
                <a:gd name="T103" fmla="*/ 45 h 313"/>
                <a:gd name="T104" fmla="*/ 176 w 256"/>
                <a:gd name="T105" fmla="*/ 56 h 313"/>
                <a:gd name="T106" fmla="*/ 184 w 256"/>
                <a:gd name="T107" fmla="*/ 62 h 313"/>
                <a:gd name="T108" fmla="*/ 191 w 256"/>
                <a:gd name="T109" fmla="*/ 70 h 313"/>
                <a:gd name="T110" fmla="*/ 198 w 256"/>
                <a:gd name="T111" fmla="*/ 77 h 313"/>
                <a:gd name="T112" fmla="*/ 205 w 256"/>
                <a:gd name="T113" fmla="*/ 8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6" h="313">
                  <a:moveTo>
                    <a:pt x="205" y="85"/>
                  </a:moveTo>
                  <a:lnTo>
                    <a:pt x="211" y="93"/>
                  </a:lnTo>
                  <a:lnTo>
                    <a:pt x="217" y="101"/>
                  </a:lnTo>
                  <a:lnTo>
                    <a:pt x="222" y="110"/>
                  </a:lnTo>
                  <a:lnTo>
                    <a:pt x="227" y="120"/>
                  </a:lnTo>
                  <a:lnTo>
                    <a:pt x="235" y="138"/>
                  </a:lnTo>
                  <a:lnTo>
                    <a:pt x="242" y="158"/>
                  </a:lnTo>
                  <a:lnTo>
                    <a:pt x="247" y="176"/>
                  </a:lnTo>
                  <a:lnTo>
                    <a:pt x="251" y="196"/>
                  </a:lnTo>
                  <a:lnTo>
                    <a:pt x="253" y="214"/>
                  </a:lnTo>
                  <a:lnTo>
                    <a:pt x="255" y="231"/>
                  </a:lnTo>
                  <a:lnTo>
                    <a:pt x="256" y="264"/>
                  </a:lnTo>
                  <a:lnTo>
                    <a:pt x="256" y="290"/>
                  </a:lnTo>
                  <a:lnTo>
                    <a:pt x="254" y="307"/>
                  </a:lnTo>
                  <a:lnTo>
                    <a:pt x="253" y="313"/>
                  </a:lnTo>
                  <a:lnTo>
                    <a:pt x="248" y="313"/>
                  </a:lnTo>
                  <a:lnTo>
                    <a:pt x="232" y="312"/>
                  </a:lnTo>
                  <a:lnTo>
                    <a:pt x="208" y="309"/>
                  </a:lnTo>
                  <a:lnTo>
                    <a:pt x="178" y="304"/>
                  </a:lnTo>
                  <a:lnTo>
                    <a:pt x="162" y="299"/>
                  </a:lnTo>
                  <a:lnTo>
                    <a:pt x="146" y="293"/>
                  </a:lnTo>
                  <a:lnTo>
                    <a:pt x="129" y="286"/>
                  </a:lnTo>
                  <a:lnTo>
                    <a:pt x="112" y="278"/>
                  </a:lnTo>
                  <a:lnTo>
                    <a:pt x="96" y="268"/>
                  </a:lnTo>
                  <a:lnTo>
                    <a:pt x="80" y="257"/>
                  </a:lnTo>
                  <a:lnTo>
                    <a:pt x="72" y="251"/>
                  </a:lnTo>
                  <a:lnTo>
                    <a:pt x="65" y="243"/>
                  </a:lnTo>
                  <a:lnTo>
                    <a:pt x="58" y="237"/>
                  </a:lnTo>
                  <a:lnTo>
                    <a:pt x="51" y="228"/>
                  </a:lnTo>
                  <a:lnTo>
                    <a:pt x="45" y="220"/>
                  </a:lnTo>
                  <a:lnTo>
                    <a:pt x="39" y="212"/>
                  </a:lnTo>
                  <a:lnTo>
                    <a:pt x="34" y="203"/>
                  </a:lnTo>
                  <a:lnTo>
                    <a:pt x="29" y="193"/>
                  </a:lnTo>
                  <a:lnTo>
                    <a:pt x="21" y="175"/>
                  </a:lnTo>
                  <a:lnTo>
                    <a:pt x="14" y="157"/>
                  </a:lnTo>
                  <a:lnTo>
                    <a:pt x="9" y="137"/>
                  </a:lnTo>
                  <a:lnTo>
                    <a:pt x="5" y="118"/>
                  </a:lnTo>
                  <a:lnTo>
                    <a:pt x="3" y="99"/>
                  </a:lnTo>
                  <a:lnTo>
                    <a:pt x="1" y="82"/>
                  </a:lnTo>
                  <a:lnTo>
                    <a:pt x="0" y="49"/>
                  </a:lnTo>
                  <a:lnTo>
                    <a:pt x="1" y="24"/>
                  </a:lnTo>
                  <a:lnTo>
                    <a:pt x="2" y="6"/>
                  </a:lnTo>
                  <a:lnTo>
                    <a:pt x="3" y="0"/>
                  </a:lnTo>
                  <a:lnTo>
                    <a:pt x="9" y="0"/>
                  </a:lnTo>
                  <a:lnTo>
                    <a:pt x="25" y="1"/>
                  </a:lnTo>
                  <a:lnTo>
                    <a:pt x="49" y="4"/>
                  </a:lnTo>
                  <a:lnTo>
                    <a:pt x="78" y="9"/>
                  </a:lnTo>
                  <a:lnTo>
                    <a:pt x="94" y="14"/>
                  </a:lnTo>
                  <a:lnTo>
                    <a:pt x="111" y="20"/>
                  </a:lnTo>
                  <a:lnTo>
                    <a:pt x="127" y="27"/>
                  </a:lnTo>
                  <a:lnTo>
                    <a:pt x="144" y="35"/>
                  </a:lnTo>
                  <a:lnTo>
                    <a:pt x="161" y="45"/>
                  </a:lnTo>
                  <a:lnTo>
                    <a:pt x="176" y="56"/>
                  </a:lnTo>
                  <a:lnTo>
                    <a:pt x="184" y="62"/>
                  </a:lnTo>
                  <a:lnTo>
                    <a:pt x="191" y="70"/>
                  </a:lnTo>
                  <a:lnTo>
                    <a:pt x="198" y="77"/>
                  </a:lnTo>
                  <a:lnTo>
                    <a:pt x="205" y="85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5" name="Freeform 76">
              <a:extLst>
                <a:ext uri="{FF2B5EF4-FFF2-40B4-BE49-F238E27FC236}">
                  <a16:creationId xmlns:a16="http://schemas.microsoft.com/office/drawing/2014/main" id="{5BACC3D0-B9E2-F532-BC1C-F106F2E2ED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4913" y="6402388"/>
              <a:ext cx="30163" cy="30163"/>
            </a:xfrm>
            <a:custGeom>
              <a:avLst/>
              <a:gdLst>
                <a:gd name="T0" fmla="*/ 171 w 229"/>
                <a:gd name="T1" fmla="*/ 52 h 235"/>
                <a:gd name="T2" fmla="*/ 182 w 229"/>
                <a:gd name="T3" fmla="*/ 65 h 235"/>
                <a:gd name="T4" fmla="*/ 192 w 229"/>
                <a:gd name="T5" fmla="*/ 79 h 235"/>
                <a:gd name="T6" fmla="*/ 200 w 229"/>
                <a:gd name="T7" fmla="*/ 93 h 235"/>
                <a:gd name="T8" fmla="*/ 207 w 229"/>
                <a:gd name="T9" fmla="*/ 109 h 235"/>
                <a:gd name="T10" fmla="*/ 212 w 229"/>
                <a:gd name="T11" fmla="*/ 124 h 235"/>
                <a:gd name="T12" fmla="*/ 217 w 229"/>
                <a:gd name="T13" fmla="*/ 138 h 235"/>
                <a:gd name="T14" fmla="*/ 221 w 229"/>
                <a:gd name="T15" fmla="*/ 153 h 235"/>
                <a:gd name="T16" fmla="*/ 223 w 229"/>
                <a:gd name="T17" fmla="*/ 167 h 235"/>
                <a:gd name="T18" fmla="*/ 227 w 229"/>
                <a:gd name="T19" fmla="*/ 194 h 235"/>
                <a:gd name="T20" fmla="*/ 228 w 229"/>
                <a:gd name="T21" fmla="*/ 215 h 235"/>
                <a:gd name="T22" fmla="*/ 229 w 229"/>
                <a:gd name="T23" fmla="*/ 229 h 235"/>
                <a:gd name="T24" fmla="*/ 228 w 229"/>
                <a:gd name="T25" fmla="*/ 234 h 235"/>
                <a:gd name="T26" fmla="*/ 224 w 229"/>
                <a:gd name="T27" fmla="*/ 234 h 235"/>
                <a:gd name="T28" fmla="*/ 211 w 229"/>
                <a:gd name="T29" fmla="*/ 235 h 235"/>
                <a:gd name="T30" fmla="*/ 191 w 229"/>
                <a:gd name="T31" fmla="*/ 235 h 235"/>
                <a:gd name="T32" fmla="*/ 167 w 229"/>
                <a:gd name="T33" fmla="*/ 233 h 235"/>
                <a:gd name="T34" fmla="*/ 153 w 229"/>
                <a:gd name="T35" fmla="*/ 231 h 235"/>
                <a:gd name="T36" fmla="*/ 139 w 229"/>
                <a:gd name="T37" fmla="*/ 228 h 235"/>
                <a:gd name="T38" fmla="*/ 125 w 229"/>
                <a:gd name="T39" fmla="*/ 223 h 235"/>
                <a:gd name="T40" fmla="*/ 111 w 229"/>
                <a:gd name="T41" fmla="*/ 218 h 235"/>
                <a:gd name="T42" fmla="*/ 97 w 229"/>
                <a:gd name="T43" fmla="*/ 211 h 235"/>
                <a:gd name="T44" fmla="*/ 83 w 229"/>
                <a:gd name="T45" fmla="*/ 204 h 235"/>
                <a:gd name="T46" fmla="*/ 70 w 229"/>
                <a:gd name="T47" fmla="*/ 194 h 235"/>
                <a:gd name="T48" fmla="*/ 58 w 229"/>
                <a:gd name="T49" fmla="*/ 183 h 235"/>
                <a:gd name="T50" fmla="*/ 47 w 229"/>
                <a:gd name="T51" fmla="*/ 170 h 235"/>
                <a:gd name="T52" fmla="*/ 37 w 229"/>
                <a:gd name="T53" fmla="*/ 157 h 235"/>
                <a:gd name="T54" fmla="*/ 29 w 229"/>
                <a:gd name="T55" fmla="*/ 143 h 235"/>
                <a:gd name="T56" fmla="*/ 22 w 229"/>
                <a:gd name="T57" fmla="*/ 128 h 235"/>
                <a:gd name="T58" fmla="*/ 17 w 229"/>
                <a:gd name="T59" fmla="*/ 113 h 235"/>
                <a:gd name="T60" fmla="*/ 12 w 229"/>
                <a:gd name="T61" fmla="*/ 98 h 235"/>
                <a:gd name="T62" fmla="*/ 8 w 229"/>
                <a:gd name="T63" fmla="*/ 83 h 235"/>
                <a:gd name="T64" fmla="*/ 6 w 229"/>
                <a:gd name="T65" fmla="*/ 69 h 235"/>
                <a:gd name="T66" fmla="*/ 2 w 229"/>
                <a:gd name="T67" fmla="*/ 43 h 235"/>
                <a:gd name="T68" fmla="*/ 1 w 229"/>
                <a:gd name="T69" fmla="*/ 21 h 235"/>
                <a:gd name="T70" fmla="*/ 0 w 229"/>
                <a:gd name="T71" fmla="*/ 7 h 235"/>
                <a:gd name="T72" fmla="*/ 1 w 229"/>
                <a:gd name="T73" fmla="*/ 1 h 235"/>
                <a:gd name="T74" fmla="*/ 5 w 229"/>
                <a:gd name="T75" fmla="*/ 1 h 235"/>
                <a:gd name="T76" fmla="*/ 18 w 229"/>
                <a:gd name="T77" fmla="*/ 0 h 235"/>
                <a:gd name="T78" fmla="*/ 38 w 229"/>
                <a:gd name="T79" fmla="*/ 1 h 235"/>
                <a:gd name="T80" fmla="*/ 62 w 229"/>
                <a:gd name="T81" fmla="*/ 4 h 235"/>
                <a:gd name="T82" fmla="*/ 76 w 229"/>
                <a:gd name="T83" fmla="*/ 6 h 235"/>
                <a:gd name="T84" fmla="*/ 90 w 229"/>
                <a:gd name="T85" fmla="*/ 9 h 235"/>
                <a:gd name="T86" fmla="*/ 104 w 229"/>
                <a:gd name="T87" fmla="*/ 12 h 235"/>
                <a:gd name="T88" fmla="*/ 118 w 229"/>
                <a:gd name="T89" fmla="*/ 18 h 235"/>
                <a:gd name="T90" fmla="*/ 132 w 229"/>
                <a:gd name="T91" fmla="*/ 24 h 235"/>
                <a:gd name="T92" fmla="*/ 146 w 229"/>
                <a:gd name="T93" fmla="*/ 32 h 235"/>
                <a:gd name="T94" fmla="*/ 159 w 229"/>
                <a:gd name="T95" fmla="*/ 42 h 235"/>
                <a:gd name="T96" fmla="*/ 171 w 229"/>
                <a:gd name="T97" fmla="*/ 5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" h="235">
                  <a:moveTo>
                    <a:pt x="171" y="52"/>
                  </a:moveTo>
                  <a:lnTo>
                    <a:pt x="182" y="65"/>
                  </a:lnTo>
                  <a:lnTo>
                    <a:pt x="192" y="79"/>
                  </a:lnTo>
                  <a:lnTo>
                    <a:pt x="200" y="93"/>
                  </a:lnTo>
                  <a:lnTo>
                    <a:pt x="207" y="109"/>
                  </a:lnTo>
                  <a:lnTo>
                    <a:pt x="212" y="124"/>
                  </a:lnTo>
                  <a:lnTo>
                    <a:pt x="217" y="138"/>
                  </a:lnTo>
                  <a:lnTo>
                    <a:pt x="221" y="153"/>
                  </a:lnTo>
                  <a:lnTo>
                    <a:pt x="223" y="167"/>
                  </a:lnTo>
                  <a:lnTo>
                    <a:pt x="227" y="194"/>
                  </a:lnTo>
                  <a:lnTo>
                    <a:pt x="228" y="215"/>
                  </a:lnTo>
                  <a:lnTo>
                    <a:pt x="229" y="229"/>
                  </a:lnTo>
                  <a:lnTo>
                    <a:pt x="228" y="234"/>
                  </a:lnTo>
                  <a:lnTo>
                    <a:pt x="224" y="234"/>
                  </a:lnTo>
                  <a:lnTo>
                    <a:pt x="211" y="235"/>
                  </a:lnTo>
                  <a:lnTo>
                    <a:pt x="191" y="235"/>
                  </a:lnTo>
                  <a:lnTo>
                    <a:pt x="167" y="233"/>
                  </a:lnTo>
                  <a:lnTo>
                    <a:pt x="153" y="231"/>
                  </a:lnTo>
                  <a:lnTo>
                    <a:pt x="139" y="228"/>
                  </a:lnTo>
                  <a:lnTo>
                    <a:pt x="125" y="223"/>
                  </a:lnTo>
                  <a:lnTo>
                    <a:pt x="111" y="218"/>
                  </a:lnTo>
                  <a:lnTo>
                    <a:pt x="97" y="211"/>
                  </a:lnTo>
                  <a:lnTo>
                    <a:pt x="83" y="204"/>
                  </a:lnTo>
                  <a:lnTo>
                    <a:pt x="70" y="194"/>
                  </a:lnTo>
                  <a:lnTo>
                    <a:pt x="58" y="183"/>
                  </a:lnTo>
                  <a:lnTo>
                    <a:pt x="47" y="170"/>
                  </a:lnTo>
                  <a:lnTo>
                    <a:pt x="37" y="157"/>
                  </a:lnTo>
                  <a:lnTo>
                    <a:pt x="29" y="143"/>
                  </a:lnTo>
                  <a:lnTo>
                    <a:pt x="22" y="128"/>
                  </a:lnTo>
                  <a:lnTo>
                    <a:pt x="17" y="113"/>
                  </a:lnTo>
                  <a:lnTo>
                    <a:pt x="12" y="98"/>
                  </a:lnTo>
                  <a:lnTo>
                    <a:pt x="8" y="83"/>
                  </a:lnTo>
                  <a:lnTo>
                    <a:pt x="6" y="69"/>
                  </a:lnTo>
                  <a:lnTo>
                    <a:pt x="2" y="43"/>
                  </a:lnTo>
                  <a:lnTo>
                    <a:pt x="1" y="21"/>
                  </a:lnTo>
                  <a:lnTo>
                    <a:pt x="0" y="7"/>
                  </a:lnTo>
                  <a:lnTo>
                    <a:pt x="1" y="1"/>
                  </a:lnTo>
                  <a:lnTo>
                    <a:pt x="5" y="1"/>
                  </a:lnTo>
                  <a:lnTo>
                    <a:pt x="18" y="0"/>
                  </a:lnTo>
                  <a:lnTo>
                    <a:pt x="38" y="1"/>
                  </a:lnTo>
                  <a:lnTo>
                    <a:pt x="62" y="4"/>
                  </a:lnTo>
                  <a:lnTo>
                    <a:pt x="76" y="6"/>
                  </a:lnTo>
                  <a:lnTo>
                    <a:pt x="90" y="9"/>
                  </a:lnTo>
                  <a:lnTo>
                    <a:pt x="104" y="12"/>
                  </a:lnTo>
                  <a:lnTo>
                    <a:pt x="118" y="18"/>
                  </a:lnTo>
                  <a:lnTo>
                    <a:pt x="132" y="24"/>
                  </a:lnTo>
                  <a:lnTo>
                    <a:pt x="146" y="32"/>
                  </a:lnTo>
                  <a:lnTo>
                    <a:pt x="159" y="42"/>
                  </a:lnTo>
                  <a:lnTo>
                    <a:pt x="171" y="5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6" name="Freeform 77">
              <a:extLst>
                <a:ext uri="{FF2B5EF4-FFF2-40B4-BE49-F238E27FC236}">
                  <a16:creationId xmlns:a16="http://schemas.microsoft.com/office/drawing/2014/main" id="{65379643-F002-A9A9-DAB8-6B88210A6D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94938" y="6416675"/>
              <a:ext cx="25400" cy="17463"/>
            </a:xfrm>
            <a:custGeom>
              <a:avLst/>
              <a:gdLst>
                <a:gd name="T0" fmla="*/ 58 w 180"/>
                <a:gd name="T1" fmla="*/ 20 h 146"/>
                <a:gd name="T2" fmla="*/ 67 w 180"/>
                <a:gd name="T3" fmla="*/ 15 h 146"/>
                <a:gd name="T4" fmla="*/ 77 w 180"/>
                <a:gd name="T5" fmla="*/ 9 h 146"/>
                <a:gd name="T6" fmla="*/ 87 w 180"/>
                <a:gd name="T7" fmla="*/ 6 h 146"/>
                <a:gd name="T8" fmla="*/ 98 w 180"/>
                <a:gd name="T9" fmla="*/ 3 h 146"/>
                <a:gd name="T10" fmla="*/ 108 w 180"/>
                <a:gd name="T11" fmla="*/ 2 h 146"/>
                <a:gd name="T12" fmla="*/ 118 w 180"/>
                <a:gd name="T13" fmla="*/ 1 h 146"/>
                <a:gd name="T14" fmla="*/ 128 w 180"/>
                <a:gd name="T15" fmla="*/ 0 h 146"/>
                <a:gd name="T16" fmla="*/ 138 w 180"/>
                <a:gd name="T17" fmla="*/ 0 h 146"/>
                <a:gd name="T18" fmla="*/ 168 w 180"/>
                <a:gd name="T19" fmla="*/ 4 h 146"/>
                <a:gd name="T20" fmla="*/ 180 w 180"/>
                <a:gd name="T21" fmla="*/ 6 h 146"/>
                <a:gd name="T22" fmla="*/ 178 w 180"/>
                <a:gd name="T23" fmla="*/ 20 h 146"/>
                <a:gd name="T24" fmla="*/ 170 w 180"/>
                <a:gd name="T25" fmla="*/ 52 h 146"/>
                <a:gd name="T26" fmla="*/ 167 w 180"/>
                <a:gd name="T27" fmla="*/ 61 h 146"/>
                <a:gd name="T28" fmla="*/ 162 w 180"/>
                <a:gd name="T29" fmla="*/ 71 h 146"/>
                <a:gd name="T30" fmla="*/ 158 w 180"/>
                <a:gd name="T31" fmla="*/ 81 h 146"/>
                <a:gd name="T32" fmla="*/ 152 w 180"/>
                <a:gd name="T33" fmla="*/ 91 h 146"/>
                <a:gd name="T34" fmla="*/ 146 w 180"/>
                <a:gd name="T35" fmla="*/ 100 h 146"/>
                <a:gd name="T36" fmla="*/ 139 w 180"/>
                <a:gd name="T37" fmla="*/ 109 h 146"/>
                <a:gd name="T38" fmla="*/ 131 w 180"/>
                <a:gd name="T39" fmla="*/ 117 h 146"/>
                <a:gd name="T40" fmla="*/ 122 w 180"/>
                <a:gd name="T41" fmla="*/ 124 h 146"/>
                <a:gd name="T42" fmla="*/ 113 w 180"/>
                <a:gd name="T43" fmla="*/ 131 h 146"/>
                <a:gd name="T44" fmla="*/ 103 w 180"/>
                <a:gd name="T45" fmla="*/ 136 h 146"/>
                <a:gd name="T46" fmla="*/ 92 w 180"/>
                <a:gd name="T47" fmla="*/ 139 h 146"/>
                <a:gd name="T48" fmla="*/ 82 w 180"/>
                <a:gd name="T49" fmla="*/ 142 h 146"/>
                <a:gd name="T50" fmla="*/ 72 w 180"/>
                <a:gd name="T51" fmla="*/ 144 h 146"/>
                <a:gd name="T52" fmla="*/ 62 w 180"/>
                <a:gd name="T53" fmla="*/ 145 h 146"/>
                <a:gd name="T54" fmla="*/ 52 w 180"/>
                <a:gd name="T55" fmla="*/ 146 h 146"/>
                <a:gd name="T56" fmla="*/ 42 w 180"/>
                <a:gd name="T57" fmla="*/ 145 h 146"/>
                <a:gd name="T58" fmla="*/ 12 w 180"/>
                <a:gd name="T59" fmla="*/ 141 h 146"/>
                <a:gd name="T60" fmla="*/ 0 w 180"/>
                <a:gd name="T61" fmla="*/ 138 h 146"/>
                <a:gd name="T62" fmla="*/ 2 w 180"/>
                <a:gd name="T63" fmla="*/ 125 h 146"/>
                <a:gd name="T64" fmla="*/ 10 w 180"/>
                <a:gd name="T65" fmla="*/ 94 h 146"/>
                <a:gd name="T66" fmla="*/ 13 w 180"/>
                <a:gd name="T67" fmla="*/ 84 h 146"/>
                <a:gd name="T68" fmla="*/ 17 w 180"/>
                <a:gd name="T69" fmla="*/ 74 h 146"/>
                <a:gd name="T70" fmla="*/ 22 w 180"/>
                <a:gd name="T71" fmla="*/ 65 h 146"/>
                <a:gd name="T72" fmla="*/ 28 w 180"/>
                <a:gd name="T73" fmla="*/ 55 h 146"/>
                <a:gd name="T74" fmla="*/ 34 w 180"/>
                <a:gd name="T75" fmla="*/ 45 h 146"/>
                <a:gd name="T76" fmla="*/ 41 w 180"/>
                <a:gd name="T77" fmla="*/ 36 h 146"/>
                <a:gd name="T78" fmla="*/ 49 w 180"/>
                <a:gd name="T79" fmla="*/ 28 h 146"/>
                <a:gd name="T80" fmla="*/ 58 w 180"/>
                <a:gd name="T81" fmla="*/ 2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0" h="146">
                  <a:moveTo>
                    <a:pt x="58" y="20"/>
                  </a:moveTo>
                  <a:lnTo>
                    <a:pt x="67" y="15"/>
                  </a:lnTo>
                  <a:lnTo>
                    <a:pt x="77" y="9"/>
                  </a:lnTo>
                  <a:lnTo>
                    <a:pt x="87" y="6"/>
                  </a:lnTo>
                  <a:lnTo>
                    <a:pt x="98" y="3"/>
                  </a:lnTo>
                  <a:lnTo>
                    <a:pt x="108" y="2"/>
                  </a:lnTo>
                  <a:lnTo>
                    <a:pt x="118" y="1"/>
                  </a:lnTo>
                  <a:lnTo>
                    <a:pt x="128" y="0"/>
                  </a:lnTo>
                  <a:lnTo>
                    <a:pt x="138" y="0"/>
                  </a:lnTo>
                  <a:lnTo>
                    <a:pt x="168" y="4"/>
                  </a:lnTo>
                  <a:lnTo>
                    <a:pt x="180" y="6"/>
                  </a:lnTo>
                  <a:lnTo>
                    <a:pt x="178" y="20"/>
                  </a:lnTo>
                  <a:lnTo>
                    <a:pt x="170" y="52"/>
                  </a:lnTo>
                  <a:lnTo>
                    <a:pt x="167" y="61"/>
                  </a:lnTo>
                  <a:lnTo>
                    <a:pt x="162" y="71"/>
                  </a:lnTo>
                  <a:lnTo>
                    <a:pt x="158" y="81"/>
                  </a:lnTo>
                  <a:lnTo>
                    <a:pt x="152" y="91"/>
                  </a:lnTo>
                  <a:lnTo>
                    <a:pt x="146" y="100"/>
                  </a:lnTo>
                  <a:lnTo>
                    <a:pt x="139" y="109"/>
                  </a:lnTo>
                  <a:lnTo>
                    <a:pt x="131" y="117"/>
                  </a:lnTo>
                  <a:lnTo>
                    <a:pt x="122" y="124"/>
                  </a:lnTo>
                  <a:lnTo>
                    <a:pt x="113" y="131"/>
                  </a:lnTo>
                  <a:lnTo>
                    <a:pt x="103" y="136"/>
                  </a:lnTo>
                  <a:lnTo>
                    <a:pt x="92" y="139"/>
                  </a:lnTo>
                  <a:lnTo>
                    <a:pt x="82" y="142"/>
                  </a:lnTo>
                  <a:lnTo>
                    <a:pt x="72" y="144"/>
                  </a:lnTo>
                  <a:lnTo>
                    <a:pt x="62" y="145"/>
                  </a:lnTo>
                  <a:lnTo>
                    <a:pt x="52" y="146"/>
                  </a:lnTo>
                  <a:lnTo>
                    <a:pt x="42" y="145"/>
                  </a:lnTo>
                  <a:lnTo>
                    <a:pt x="12" y="141"/>
                  </a:lnTo>
                  <a:lnTo>
                    <a:pt x="0" y="138"/>
                  </a:lnTo>
                  <a:lnTo>
                    <a:pt x="2" y="125"/>
                  </a:lnTo>
                  <a:lnTo>
                    <a:pt x="10" y="94"/>
                  </a:lnTo>
                  <a:lnTo>
                    <a:pt x="13" y="84"/>
                  </a:lnTo>
                  <a:lnTo>
                    <a:pt x="17" y="74"/>
                  </a:lnTo>
                  <a:lnTo>
                    <a:pt x="22" y="65"/>
                  </a:lnTo>
                  <a:lnTo>
                    <a:pt x="28" y="55"/>
                  </a:lnTo>
                  <a:lnTo>
                    <a:pt x="34" y="45"/>
                  </a:lnTo>
                  <a:lnTo>
                    <a:pt x="41" y="36"/>
                  </a:lnTo>
                  <a:lnTo>
                    <a:pt x="49" y="28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7" name="Freeform 78">
              <a:extLst>
                <a:ext uri="{FF2B5EF4-FFF2-40B4-BE49-F238E27FC236}">
                  <a16:creationId xmlns:a16="http://schemas.microsoft.com/office/drawing/2014/main" id="{C28F86F2-EA1E-798E-7B45-938FC35E91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42538" y="6523038"/>
              <a:ext cx="22225" cy="14288"/>
            </a:xfrm>
            <a:custGeom>
              <a:avLst/>
              <a:gdLst>
                <a:gd name="T0" fmla="*/ 64 w 169"/>
                <a:gd name="T1" fmla="*/ 9 h 114"/>
                <a:gd name="T2" fmla="*/ 73 w 169"/>
                <a:gd name="T3" fmla="*/ 5 h 114"/>
                <a:gd name="T4" fmla="*/ 82 w 169"/>
                <a:gd name="T5" fmla="*/ 3 h 114"/>
                <a:gd name="T6" fmla="*/ 91 w 169"/>
                <a:gd name="T7" fmla="*/ 1 h 114"/>
                <a:gd name="T8" fmla="*/ 100 w 169"/>
                <a:gd name="T9" fmla="*/ 0 h 114"/>
                <a:gd name="T10" fmla="*/ 109 w 169"/>
                <a:gd name="T11" fmla="*/ 0 h 114"/>
                <a:gd name="T12" fmla="*/ 118 w 169"/>
                <a:gd name="T13" fmla="*/ 1 h 114"/>
                <a:gd name="T14" fmla="*/ 127 w 169"/>
                <a:gd name="T15" fmla="*/ 2 h 114"/>
                <a:gd name="T16" fmla="*/ 134 w 169"/>
                <a:gd name="T17" fmla="*/ 4 h 114"/>
                <a:gd name="T18" fmla="*/ 160 w 169"/>
                <a:gd name="T19" fmla="*/ 12 h 114"/>
                <a:gd name="T20" fmla="*/ 169 w 169"/>
                <a:gd name="T21" fmla="*/ 16 h 114"/>
                <a:gd name="T22" fmla="*/ 166 w 169"/>
                <a:gd name="T23" fmla="*/ 27 h 114"/>
                <a:gd name="T24" fmla="*/ 155 w 169"/>
                <a:gd name="T25" fmla="*/ 53 h 114"/>
                <a:gd name="T26" fmla="*/ 151 w 169"/>
                <a:gd name="T27" fmla="*/ 59 h 114"/>
                <a:gd name="T28" fmla="*/ 146 w 169"/>
                <a:gd name="T29" fmla="*/ 67 h 114"/>
                <a:gd name="T30" fmla="*/ 141 w 169"/>
                <a:gd name="T31" fmla="*/ 74 h 114"/>
                <a:gd name="T32" fmla="*/ 135 w 169"/>
                <a:gd name="T33" fmla="*/ 82 h 114"/>
                <a:gd name="T34" fmla="*/ 129 w 169"/>
                <a:gd name="T35" fmla="*/ 90 h 114"/>
                <a:gd name="T36" fmla="*/ 121 w 169"/>
                <a:gd name="T37" fmla="*/ 96 h 114"/>
                <a:gd name="T38" fmla="*/ 114 w 169"/>
                <a:gd name="T39" fmla="*/ 101 h 114"/>
                <a:gd name="T40" fmla="*/ 105 w 169"/>
                <a:gd name="T41" fmla="*/ 106 h 114"/>
                <a:gd name="T42" fmla="*/ 96 w 169"/>
                <a:gd name="T43" fmla="*/ 110 h 114"/>
                <a:gd name="T44" fmla="*/ 87 w 169"/>
                <a:gd name="T45" fmla="*/ 112 h 114"/>
                <a:gd name="T46" fmla="*/ 78 w 169"/>
                <a:gd name="T47" fmla="*/ 114 h 114"/>
                <a:gd name="T48" fmla="*/ 69 w 169"/>
                <a:gd name="T49" fmla="*/ 114 h 114"/>
                <a:gd name="T50" fmla="*/ 60 w 169"/>
                <a:gd name="T51" fmla="*/ 114 h 114"/>
                <a:gd name="T52" fmla="*/ 51 w 169"/>
                <a:gd name="T53" fmla="*/ 114 h 114"/>
                <a:gd name="T54" fmla="*/ 43 w 169"/>
                <a:gd name="T55" fmla="*/ 113 h 114"/>
                <a:gd name="T56" fmla="*/ 35 w 169"/>
                <a:gd name="T57" fmla="*/ 111 h 114"/>
                <a:gd name="T58" fmla="*/ 10 w 169"/>
                <a:gd name="T59" fmla="*/ 104 h 114"/>
                <a:gd name="T60" fmla="*/ 0 w 169"/>
                <a:gd name="T61" fmla="*/ 99 h 114"/>
                <a:gd name="T62" fmla="*/ 4 w 169"/>
                <a:gd name="T63" fmla="*/ 88 h 114"/>
                <a:gd name="T64" fmla="*/ 15 w 169"/>
                <a:gd name="T65" fmla="*/ 62 h 114"/>
                <a:gd name="T66" fmla="*/ 19 w 169"/>
                <a:gd name="T67" fmla="*/ 55 h 114"/>
                <a:gd name="T68" fmla="*/ 23 w 169"/>
                <a:gd name="T69" fmla="*/ 47 h 114"/>
                <a:gd name="T70" fmla="*/ 29 w 169"/>
                <a:gd name="T71" fmla="*/ 40 h 114"/>
                <a:gd name="T72" fmla="*/ 35 w 169"/>
                <a:gd name="T73" fmla="*/ 33 h 114"/>
                <a:gd name="T74" fmla="*/ 41 w 169"/>
                <a:gd name="T75" fmla="*/ 26 h 114"/>
                <a:gd name="T76" fmla="*/ 48 w 169"/>
                <a:gd name="T77" fmla="*/ 19 h 114"/>
                <a:gd name="T78" fmla="*/ 56 w 169"/>
                <a:gd name="T79" fmla="*/ 14 h 114"/>
                <a:gd name="T80" fmla="*/ 64 w 169"/>
                <a:gd name="T81" fmla="*/ 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9" h="114">
                  <a:moveTo>
                    <a:pt x="64" y="9"/>
                  </a:moveTo>
                  <a:lnTo>
                    <a:pt x="73" y="5"/>
                  </a:lnTo>
                  <a:lnTo>
                    <a:pt x="82" y="3"/>
                  </a:lnTo>
                  <a:lnTo>
                    <a:pt x="91" y="1"/>
                  </a:lnTo>
                  <a:lnTo>
                    <a:pt x="100" y="0"/>
                  </a:lnTo>
                  <a:lnTo>
                    <a:pt x="109" y="0"/>
                  </a:lnTo>
                  <a:lnTo>
                    <a:pt x="118" y="1"/>
                  </a:lnTo>
                  <a:lnTo>
                    <a:pt x="127" y="2"/>
                  </a:lnTo>
                  <a:lnTo>
                    <a:pt x="134" y="4"/>
                  </a:lnTo>
                  <a:lnTo>
                    <a:pt x="160" y="12"/>
                  </a:lnTo>
                  <a:lnTo>
                    <a:pt x="169" y="16"/>
                  </a:lnTo>
                  <a:lnTo>
                    <a:pt x="166" y="27"/>
                  </a:lnTo>
                  <a:lnTo>
                    <a:pt x="155" y="53"/>
                  </a:lnTo>
                  <a:lnTo>
                    <a:pt x="151" y="59"/>
                  </a:lnTo>
                  <a:lnTo>
                    <a:pt x="146" y="67"/>
                  </a:lnTo>
                  <a:lnTo>
                    <a:pt x="141" y="74"/>
                  </a:lnTo>
                  <a:lnTo>
                    <a:pt x="135" y="82"/>
                  </a:lnTo>
                  <a:lnTo>
                    <a:pt x="129" y="90"/>
                  </a:lnTo>
                  <a:lnTo>
                    <a:pt x="121" y="96"/>
                  </a:lnTo>
                  <a:lnTo>
                    <a:pt x="114" y="101"/>
                  </a:lnTo>
                  <a:lnTo>
                    <a:pt x="105" y="106"/>
                  </a:lnTo>
                  <a:lnTo>
                    <a:pt x="96" y="110"/>
                  </a:lnTo>
                  <a:lnTo>
                    <a:pt x="87" y="112"/>
                  </a:lnTo>
                  <a:lnTo>
                    <a:pt x="78" y="114"/>
                  </a:lnTo>
                  <a:lnTo>
                    <a:pt x="69" y="114"/>
                  </a:lnTo>
                  <a:lnTo>
                    <a:pt x="60" y="114"/>
                  </a:lnTo>
                  <a:lnTo>
                    <a:pt x="51" y="114"/>
                  </a:lnTo>
                  <a:lnTo>
                    <a:pt x="43" y="113"/>
                  </a:lnTo>
                  <a:lnTo>
                    <a:pt x="35" y="111"/>
                  </a:lnTo>
                  <a:lnTo>
                    <a:pt x="10" y="104"/>
                  </a:lnTo>
                  <a:lnTo>
                    <a:pt x="0" y="99"/>
                  </a:lnTo>
                  <a:lnTo>
                    <a:pt x="4" y="88"/>
                  </a:lnTo>
                  <a:lnTo>
                    <a:pt x="15" y="62"/>
                  </a:lnTo>
                  <a:lnTo>
                    <a:pt x="19" y="55"/>
                  </a:lnTo>
                  <a:lnTo>
                    <a:pt x="23" y="47"/>
                  </a:lnTo>
                  <a:lnTo>
                    <a:pt x="29" y="40"/>
                  </a:lnTo>
                  <a:lnTo>
                    <a:pt x="35" y="33"/>
                  </a:lnTo>
                  <a:lnTo>
                    <a:pt x="41" y="26"/>
                  </a:lnTo>
                  <a:lnTo>
                    <a:pt x="48" y="19"/>
                  </a:lnTo>
                  <a:lnTo>
                    <a:pt x="56" y="14"/>
                  </a:lnTo>
                  <a:lnTo>
                    <a:pt x="64" y="9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8" name="Freeform 79">
              <a:extLst>
                <a:ext uri="{FF2B5EF4-FFF2-40B4-BE49-F238E27FC236}">
                  <a16:creationId xmlns:a16="http://schemas.microsoft.com/office/drawing/2014/main" id="{8F6FD7F3-DB9D-07EB-6FE5-6561028115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4613" y="6345238"/>
              <a:ext cx="20638" cy="31750"/>
            </a:xfrm>
            <a:custGeom>
              <a:avLst/>
              <a:gdLst>
                <a:gd name="T0" fmla="*/ 138 w 150"/>
                <a:gd name="T1" fmla="*/ 161 h 258"/>
                <a:gd name="T2" fmla="*/ 131 w 150"/>
                <a:gd name="T3" fmla="*/ 173 h 258"/>
                <a:gd name="T4" fmla="*/ 124 w 150"/>
                <a:gd name="T5" fmla="*/ 185 h 258"/>
                <a:gd name="T6" fmla="*/ 116 w 150"/>
                <a:gd name="T7" fmla="*/ 196 h 258"/>
                <a:gd name="T8" fmla="*/ 106 w 150"/>
                <a:gd name="T9" fmla="*/ 206 h 258"/>
                <a:gd name="T10" fmla="*/ 97 w 150"/>
                <a:gd name="T11" fmla="*/ 215 h 258"/>
                <a:gd name="T12" fmla="*/ 87 w 150"/>
                <a:gd name="T13" fmla="*/ 222 h 258"/>
                <a:gd name="T14" fmla="*/ 77 w 150"/>
                <a:gd name="T15" fmla="*/ 230 h 258"/>
                <a:gd name="T16" fmla="*/ 67 w 150"/>
                <a:gd name="T17" fmla="*/ 236 h 258"/>
                <a:gd name="T18" fmla="*/ 49 w 150"/>
                <a:gd name="T19" fmla="*/ 246 h 258"/>
                <a:gd name="T20" fmla="*/ 34 w 150"/>
                <a:gd name="T21" fmla="*/ 252 h 258"/>
                <a:gd name="T22" fmla="*/ 23 w 150"/>
                <a:gd name="T23" fmla="*/ 257 h 258"/>
                <a:gd name="T24" fmla="*/ 20 w 150"/>
                <a:gd name="T25" fmla="*/ 258 h 258"/>
                <a:gd name="T26" fmla="*/ 18 w 150"/>
                <a:gd name="T27" fmla="*/ 254 h 258"/>
                <a:gd name="T28" fmla="*/ 14 w 150"/>
                <a:gd name="T29" fmla="*/ 243 h 258"/>
                <a:gd name="T30" fmla="*/ 9 w 150"/>
                <a:gd name="T31" fmla="*/ 225 h 258"/>
                <a:gd name="T32" fmla="*/ 4 w 150"/>
                <a:gd name="T33" fmla="*/ 204 h 258"/>
                <a:gd name="T34" fmla="*/ 2 w 150"/>
                <a:gd name="T35" fmla="*/ 192 h 258"/>
                <a:gd name="T36" fmla="*/ 1 w 150"/>
                <a:gd name="T37" fmla="*/ 179 h 258"/>
                <a:gd name="T38" fmla="*/ 0 w 150"/>
                <a:gd name="T39" fmla="*/ 166 h 258"/>
                <a:gd name="T40" fmla="*/ 0 w 150"/>
                <a:gd name="T41" fmla="*/ 152 h 258"/>
                <a:gd name="T42" fmla="*/ 1 w 150"/>
                <a:gd name="T43" fmla="*/ 139 h 258"/>
                <a:gd name="T44" fmla="*/ 4 w 150"/>
                <a:gd name="T45" fmla="*/ 125 h 258"/>
                <a:gd name="T46" fmla="*/ 7 w 150"/>
                <a:gd name="T47" fmla="*/ 111 h 258"/>
                <a:gd name="T48" fmla="*/ 12 w 150"/>
                <a:gd name="T49" fmla="*/ 98 h 258"/>
                <a:gd name="T50" fmla="*/ 18 w 150"/>
                <a:gd name="T51" fmla="*/ 85 h 258"/>
                <a:gd name="T52" fmla="*/ 26 w 150"/>
                <a:gd name="T53" fmla="*/ 73 h 258"/>
                <a:gd name="T54" fmla="*/ 34 w 150"/>
                <a:gd name="T55" fmla="*/ 62 h 258"/>
                <a:gd name="T56" fmla="*/ 43 w 150"/>
                <a:gd name="T57" fmla="*/ 52 h 258"/>
                <a:gd name="T58" fmla="*/ 53 w 150"/>
                <a:gd name="T59" fmla="*/ 44 h 258"/>
                <a:gd name="T60" fmla="*/ 63 w 150"/>
                <a:gd name="T61" fmla="*/ 36 h 258"/>
                <a:gd name="T62" fmla="*/ 73 w 150"/>
                <a:gd name="T63" fmla="*/ 29 h 258"/>
                <a:gd name="T64" fmla="*/ 83 w 150"/>
                <a:gd name="T65" fmla="*/ 22 h 258"/>
                <a:gd name="T66" fmla="*/ 101 w 150"/>
                <a:gd name="T67" fmla="*/ 12 h 258"/>
                <a:gd name="T68" fmla="*/ 116 w 150"/>
                <a:gd name="T69" fmla="*/ 6 h 258"/>
                <a:gd name="T70" fmla="*/ 126 w 150"/>
                <a:gd name="T71" fmla="*/ 1 h 258"/>
                <a:gd name="T72" fmla="*/ 130 w 150"/>
                <a:gd name="T73" fmla="*/ 0 h 258"/>
                <a:gd name="T74" fmla="*/ 132 w 150"/>
                <a:gd name="T75" fmla="*/ 5 h 258"/>
                <a:gd name="T76" fmla="*/ 136 w 150"/>
                <a:gd name="T77" fmla="*/ 16 h 258"/>
                <a:gd name="T78" fmla="*/ 141 w 150"/>
                <a:gd name="T79" fmla="*/ 33 h 258"/>
                <a:gd name="T80" fmla="*/ 146 w 150"/>
                <a:gd name="T81" fmla="*/ 54 h 258"/>
                <a:gd name="T82" fmla="*/ 147 w 150"/>
                <a:gd name="T83" fmla="*/ 66 h 258"/>
                <a:gd name="T84" fmla="*/ 149 w 150"/>
                <a:gd name="T85" fmla="*/ 79 h 258"/>
                <a:gd name="T86" fmla="*/ 150 w 150"/>
                <a:gd name="T87" fmla="*/ 92 h 258"/>
                <a:gd name="T88" fmla="*/ 150 w 150"/>
                <a:gd name="T89" fmla="*/ 105 h 258"/>
                <a:gd name="T90" fmla="*/ 148 w 150"/>
                <a:gd name="T91" fmla="*/ 119 h 258"/>
                <a:gd name="T92" fmla="*/ 146 w 150"/>
                <a:gd name="T93" fmla="*/ 133 h 258"/>
                <a:gd name="T94" fmla="*/ 143 w 150"/>
                <a:gd name="T95" fmla="*/ 148 h 258"/>
                <a:gd name="T96" fmla="*/ 138 w 150"/>
                <a:gd name="T97" fmla="*/ 16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258">
                  <a:moveTo>
                    <a:pt x="138" y="161"/>
                  </a:moveTo>
                  <a:lnTo>
                    <a:pt x="131" y="173"/>
                  </a:lnTo>
                  <a:lnTo>
                    <a:pt x="124" y="185"/>
                  </a:lnTo>
                  <a:lnTo>
                    <a:pt x="116" y="196"/>
                  </a:lnTo>
                  <a:lnTo>
                    <a:pt x="106" y="206"/>
                  </a:lnTo>
                  <a:lnTo>
                    <a:pt x="97" y="215"/>
                  </a:lnTo>
                  <a:lnTo>
                    <a:pt x="87" y="222"/>
                  </a:lnTo>
                  <a:lnTo>
                    <a:pt x="77" y="230"/>
                  </a:lnTo>
                  <a:lnTo>
                    <a:pt x="67" y="236"/>
                  </a:lnTo>
                  <a:lnTo>
                    <a:pt x="49" y="246"/>
                  </a:lnTo>
                  <a:lnTo>
                    <a:pt x="34" y="252"/>
                  </a:lnTo>
                  <a:lnTo>
                    <a:pt x="23" y="257"/>
                  </a:lnTo>
                  <a:lnTo>
                    <a:pt x="20" y="258"/>
                  </a:lnTo>
                  <a:lnTo>
                    <a:pt x="18" y="254"/>
                  </a:lnTo>
                  <a:lnTo>
                    <a:pt x="14" y="243"/>
                  </a:lnTo>
                  <a:lnTo>
                    <a:pt x="9" y="225"/>
                  </a:lnTo>
                  <a:lnTo>
                    <a:pt x="4" y="204"/>
                  </a:lnTo>
                  <a:lnTo>
                    <a:pt x="2" y="192"/>
                  </a:lnTo>
                  <a:lnTo>
                    <a:pt x="1" y="179"/>
                  </a:lnTo>
                  <a:lnTo>
                    <a:pt x="0" y="166"/>
                  </a:lnTo>
                  <a:lnTo>
                    <a:pt x="0" y="152"/>
                  </a:lnTo>
                  <a:lnTo>
                    <a:pt x="1" y="139"/>
                  </a:lnTo>
                  <a:lnTo>
                    <a:pt x="4" y="125"/>
                  </a:lnTo>
                  <a:lnTo>
                    <a:pt x="7" y="111"/>
                  </a:lnTo>
                  <a:lnTo>
                    <a:pt x="12" y="98"/>
                  </a:lnTo>
                  <a:lnTo>
                    <a:pt x="18" y="85"/>
                  </a:lnTo>
                  <a:lnTo>
                    <a:pt x="26" y="73"/>
                  </a:lnTo>
                  <a:lnTo>
                    <a:pt x="34" y="62"/>
                  </a:lnTo>
                  <a:lnTo>
                    <a:pt x="43" y="52"/>
                  </a:lnTo>
                  <a:lnTo>
                    <a:pt x="53" y="44"/>
                  </a:lnTo>
                  <a:lnTo>
                    <a:pt x="63" y="36"/>
                  </a:lnTo>
                  <a:lnTo>
                    <a:pt x="73" y="29"/>
                  </a:lnTo>
                  <a:lnTo>
                    <a:pt x="83" y="22"/>
                  </a:lnTo>
                  <a:lnTo>
                    <a:pt x="101" y="12"/>
                  </a:lnTo>
                  <a:lnTo>
                    <a:pt x="116" y="6"/>
                  </a:lnTo>
                  <a:lnTo>
                    <a:pt x="126" y="1"/>
                  </a:lnTo>
                  <a:lnTo>
                    <a:pt x="130" y="0"/>
                  </a:lnTo>
                  <a:lnTo>
                    <a:pt x="132" y="5"/>
                  </a:lnTo>
                  <a:lnTo>
                    <a:pt x="136" y="16"/>
                  </a:lnTo>
                  <a:lnTo>
                    <a:pt x="141" y="33"/>
                  </a:lnTo>
                  <a:lnTo>
                    <a:pt x="146" y="54"/>
                  </a:lnTo>
                  <a:lnTo>
                    <a:pt x="147" y="66"/>
                  </a:lnTo>
                  <a:lnTo>
                    <a:pt x="149" y="79"/>
                  </a:lnTo>
                  <a:lnTo>
                    <a:pt x="150" y="92"/>
                  </a:lnTo>
                  <a:lnTo>
                    <a:pt x="150" y="105"/>
                  </a:lnTo>
                  <a:lnTo>
                    <a:pt x="148" y="119"/>
                  </a:lnTo>
                  <a:lnTo>
                    <a:pt x="146" y="133"/>
                  </a:lnTo>
                  <a:lnTo>
                    <a:pt x="143" y="148"/>
                  </a:lnTo>
                  <a:lnTo>
                    <a:pt x="138" y="161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9" name="Freeform 80">
              <a:extLst>
                <a:ext uri="{FF2B5EF4-FFF2-40B4-BE49-F238E27FC236}">
                  <a16:creationId xmlns:a16="http://schemas.microsoft.com/office/drawing/2014/main" id="{51E22442-AD7A-2B4E-7B39-42D1844CA0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9213" y="6391275"/>
              <a:ext cx="26988" cy="46038"/>
            </a:xfrm>
            <a:custGeom>
              <a:avLst/>
              <a:gdLst>
                <a:gd name="T0" fmla="*/ 190 w 195"/>
                <a:gd name="T1" fmla="*/ 216 h 376"/>
                <a:gd name="T2" fmla="*/ 187 w 195"/>
                <a:gd name="T3" fmla="*/ 226 h 376"/>
                <a:gd name="T4" fmla="*/ 184 w 195"/>
                <a:gd name="T5" fmla="*/ 235 h 376"/>
                <a:gd name="T6" fmla="*/ 180 w 195"/>
                <a:gd name="T7" fmla="*/ 244 h 376"/>
                <a:gd name="T8" fmla="*/ 176 w 195"/>
                <a:gd name="T9" fmla="*/ 253 h 376"/>
                <a:gd name="T10" fmla="*/ 167 w 195"/>
                <a:gd name="T11" fmla="*/ 269 h 376"/>
                <a:gd name="T12" fmla="*/ 157 w 195"/>
                <a:gd name="T13" fmla="*/ 284 h 376"/>
                <a:gd name="T14" fmla="*/ 145 w 195"/>
                <a:gd name="T15" fmla="*/ 300 h 376"/>
                <a:gd name="T16" fmla="*/ 134 w 195"/>
                <a:gd name="T17" fmla="*/ 313 h 376"/>
                <a:gd name="T18" fmla="*/ 122 w 195"/>
                <a:gd name="T19" fmla="*/ 325 h 376"/>
                <a:gd name="T20" fmla="*/ 110 w 195"/>
                <a:gd name="T21" fmla="*/ 335 h 376"/>
                <a:gd name="T22" fmla="*/ 87 w 195"/>
                <a:gd name="T23" fmla="*/ 354 h 376"/>
                <a:gd name="T24" fmla="*/ 68 w 195"/>
                <a:gd name="T25" fmla="*/ 367 h 376"/>
                <a:gd name="T26" fmla="*/ 55 w 195"/>
                <a:gd name="T27" fmla="*/ 374 h 376"/>
                <a:gd name="T28" fmla="*/ 50 w 195"/>
                <a:gd name="T29" fmla="*/ 376 h 376"/>
                <a:gd name="T30" fmla="*/ 47 w 195"/>
                <a:gd name="T31" fmla="*/ 372 h 376"/>
                <a:gd name="T32" fmla="*/ 39 w 195"/>
                <a:gd name="T33" fmla="*/ 358 h 376"/>
                <a:gd name="T34" fmla="*/ 29 w 195"/>
                <a:gd name="T35" fmla="*/ 336 h 376"/>
                <a:gd name="T36" fmla="*/ 18 w 195"/>
                <a:gd name="T37" fmla="*/ 308 h 376"/>
                <a:gd name="T38" fmla="*/ 12 w 195"/>
                <a:gd name="T39" fmla="*/ 292 h 376"/>
                <a:gd name="T40" fmla="*/ 8 w 195"/>
                <a:gd name="T41" fmla="*/ 275 h 376"/>
                <a:gd name="T42" fmla="*/ 4 w 195"/>
                <a:gd name="T43" fmla="*/ 257 h 376"/>
                <a:gd name="T44" fmla="*/ 1 w 195"/>
                <a:gd name="T45" fmla="*/ 239 h 376"/>
                <a:gd name="T46" fmla="*/ 0 w 195"/>
                <a:gd name="T47" fmla="*/ 220 h 376"/>
                <a:gd name="T48" fmla="*/ 0 w 195"/>
                <a:gd name="T49" fmla="*/ 200 h 376"/>
                <a:gd name="T50" fmla="*/ 0 w 195"/>
                <a:gd name="T51" fmla="*/ 190 h 376"/>
                <a:gd name="T52" fmla="*/ 1 w 195"/>
                <a:gd name="T53" fmla="*/ 181 h 376"/>
                <a:gd name="T54" fmla="*/ 3 w 195"/>
                <a:gd name="T55" fmla="*/ 171 h 376"/>
                <a:gd name="T56" fmla="*/ 5 w 195"/>
                <a:gd name="T57" fmla="*/ 161 h 376"/>
                <a:gd name="T58" fmla="*/ 8 w 195"/>
                <a:gd name="T59" fmla="*/ 151 h 376"/>
                <a:gd name="T60" fmla="*/ 11 w 195"/>
                <a:gd name="T61" fmla="*/ 142 h 376"/>
                <a:gd name="T62" fmla="*/ 15 w 195"/>
                <a:gd name="T63" fmla="*/ 133 h 376"/>
                <a:gd name="T64" fmla="*/ 19 w 195"/>
                <a:gd name="T65" fmla="*/ 124 h 376"/>
                <a:gd name="T66" fmla="*/ 28 w 195"/>
                <a:gd name="T67" fmla="*/ 107 h 376"/>
                <a:gd name="T68" fmla="*/ 38 w 195"/>
                <a:gd name="T69" fmla="*/ 92 h 376"/>
                <a:gd name="T70" fmla="*/ 49 w 195"/>
                <a:gd name="T71" fmla="*/ 78 h 376"/>
                <a:gd name="T72" fmla="*/ 61 w 195"/>
                <a:gd name="T73" fmla="*/ 65 h 376"/>
                <a:gd name="T74" fmla="*/ 73 w 195"/>
                <a:gd name="T75" fmla="*/ 52 h 376"/>
                <a:gd name="T76" fmla="*/ 85 w 195"/>
                <a:gd name="T77" fmla="*/ 41 h 376"/>
                <a:gd name="T78" fmla="*/ 108 w 195"/>
                <a:gd name="T79" fmla="*/ 24 h 376"/>
                <a:gd name="T80" fmla="*/ 127 w 195"/>
                <a:gd name="T81" fmla="*/ 11 h 376"/>
                <a:gd name="T82" fmla="*/ 140 w 195"/>
                <a:gd name="T83" fmla="*/ 3 h 376"/>
                <a:gd name="T84" fmla="*/ 145 w 195"/>
                <a:gd name="T85" fmla="*/ 0 h 376"/>
                <a:gd name="T86" fmla="*/ 148 w 195"/>
                <a:gd name="T87" fmla="*/ 5 h 376"/>
                <a:gd name="T88" fmla="*/ 156 w 195"/>
                <a:gd name="T89" fmla="*/ 19 h 376"/>
                <a:gd name="T90" fmla="*/ 166 w 195"/>
                <a:gd name="T91" fmla="*/ 41 h 376"/>
                <a:gd name="T92" fmla="*/ 177 w 195"/>
                <a:gd name="T93" fmla="*/ 69 h 376"/>
                <a:gd name="T94" fmla="*/ 183 w 195"/>
                <a:gd name="T95" fmla="*/ 85 h 376"/>
                <a:gd name="T96" fmla="*/ 187 w 195"/>
                <a:gd name="T97" fmla="*/ 102 h 376"/>
                <a:gd name="T98" fmla="*/ 191 w 195"/>
                <a:gd name="T99" fmla="*/ 120 h 376"/>
                <a:gd name="T100" fmla="*/ 194 w 195"/>
                <a:gd name="T101" fmla="*/ 138 h 376"/>
                <a:gd name="T102" fmla="*/ 195 w 195"/>
                <a:gd name="T103" fmla="*/ 158 h 376"/>
                <a:gd name="T104" fmla="*/ 195 w 195"/>
                <a:gd name="T105" fmla="*/ 177 h 376"/>
                <a:gd name="T106" fmla="*/ 195 w 195"/>
                <a:gd name="T107" fmla="*/ 187 h 376"/>
                <a:gd name="T108" fmla="*/ 194 w 195"/>
                <a:gd name="T109" fmla="*/ 197 h 376"/>
                <a:gd name="T110" fmla="*/ 192 w 195"/>
                <a:gd name="T111" fmla="*/ 207 h 376"/>
                <a:gd name="T112" fmla="*/ 190 w 195"/>
                <a:gd name="T113" fmla="*/ 21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" h="376">
                  <a:moveTo>
                    <a:pt x="190" y="216"/>
                  </a:moveTo>
                  <a:lnTo>
                    <a:pt x="187" y="226"/>
                  </a:lnTo>
                  <a:lnTo>
                    <a:pt x="184" y="235"/>
                  </a:lnTo>
                  <a:lnTo>
                    <a:pt x="180" y="244"/>
                  </a:lnTo>
                  <a:lnTo>
                    <a:pt x="176" y="253"/>
                  </a:lnTo>
                  <a:lnTo>
                    <a:pt x="167" y="269"/>
                  </a:lnTo>
                  <a:lnTo>
                    <a:pt x="157" y="284"/>
                  </a:lnTo>
                  <a:lnTo>
                    <a:pt x="145" y="300"/>
                  </a:lnTo>
                  <a:lnTo>
                    <a:pt x="134" y="313"/>
                  </a:lnTo>
                  <a:lnTo>
                    <a:pt x="122" y="325"/>
                  </a:lnTo>
                  <a:lnTo>
                    <a:pt x="110" y="335"/>
                  </a:lnTo>
                  <a:lnTo>
                    <a:pt x="87" y="354"/>
                  </a:lnTo>
                  <a:lnTo>
                    <a:pt x="68" y="367"/>
                  </a:lnTo>
                  <a:lnTo>
                    <a:pt x="55" y="374"/>
                  </a:lnTo>
                  <a:lnTo>
                    <a:pt x="50" y="376"/>
                  </a:lnTo>
                  <a:lnTo>
                    <a:pt x="47" y="372"/>
                  </a:lnTo>
                  <a:lnTo>
                    <a:pt x="39" y="358"/>
                  </a:lnTo>
                  <a:lnTo>
                    <a:pt x="29" y="336"/>
                  </a:lnTo>
                  <a:lnTo>
                    <a:pt x="18" y="308"/>
                  </a:lnTo>
                  <a:lnTo>
                    <a:pt x="12" y="292"/>
                  </a:lnTo>
                  <a:lnTo>
                    <a:pt x="8" y="275"/>
                  </a:lnTo>
                  <a:lnTo>
                    <a:pt x="4" y="257"/>
                  </a:lnTo>
                  <a:lnTo>
                    <a:pt x="1" y="239"/>
                  </a:lnTo>
                  <a:lnTo>
                    <a:pt x="0" y="220"/>
                  </a:lnTo>
                  <a:lnTo>
                    <a:pt x="0" y="200"/>
                  </a:lnTo>
                  <a:lnTo>
                    <a:pt x="0" y="190"/>
                  </a:lnTo>
                  <a:lnTo>
                    <a:pt x="1" y="181"/>
                  </a:lnTo>
                  <a:lnTo>
                    <a:pt x="3" y="171"/>
                  </a:lnTo>
                  <a:lnTo>
                    <a:pt x="5" y="161"/>
                  </a:lnTo>
                  <a:lnTo>
                    <a:pt x="8" y="151"/>
                  </a:lnTo>
                  <a:lnTo>
                    <a:pt x="11" y="142"/>
                  </a:lnTo>
                  <a:lnTo>
                    <a:pt x="15" y="133"/>
                  </a:lnTo>
                  <a:lnTo>
                    <a:pt x="19" y="124"/>
                  </a:lnTo>
                  <a:lnTo>
                    <a:pt x="28" y="107"/>
                  </a:lnTo>
                  <a:lnTo>
                    <a:pt x="38" y="92"/>
                  </a:lnTo>
                  <a:lnTo>
                    <a:pt x="49" y="78"/>
                  </a:lnTo>
                  <a:lnTo>
                    <a:pt x="61" y="65"/>
                  </a:lnTo>
                  <a:lnTo>
                    <a:pt x="73" y="52"/>
                  </a:lnTo>
                  <a:lnTo>
                    <a:pt x="85" y="41"/>
                  </a:lnTo>
                  <a:lnTo>
                    <a:pt x="108" y="24"/>
                  </a:lnTo>
                  <a:lnTo>
                    <a:pt x="127" y="11"/>
                  </a:lnTo>
                  <a:lnTo>
                    <a:pt x="140" y="3"/>
                  </a:lnTo>
                  <a:lnTo>
                    <a:pt x="145" y="0"/>
                  </a:lnTo>
                  <a:lnTo>
                    <a:pt x="148" y="5"/>
                  </a:lnTo>
                  <a:lnTo>
                    <a:pt x="156" y="19"/>
                  </a:lnTo>
                  <a:lnTo>
                    <a:pt x="166" y="41"/>
                  </a:lnTo>
                  <a:lnTo>
                    <a:pt x="177" y="69"/>
                  </a:lnTo>
                  <a:lnTo>
                    <a:pt x="183" y="85"/>
                  </a:lnTo>
                  <a:lnTo>
                    <a:pt x="187" y="102"/>
                  </a:lnTo>
                  <a:lnTo>
                    <a:pt x="191" y="120"/>
                  </a:lnTo>
                  <a:lnTo>
                    <a:pt x="194" y="138"/>
                  </a:lnTo>
                  <a:lnTo>
                    <a:pt x="195" y="158"/>
                  </a:lnTo>
                  <a:lnTo>
                    <a:pt x="195" y="177"/>
                  </a:lnTo>
                  <a:lnTo>
                    <a:pt x="195" y="187"/>
                  </a:lnTo>
                  <a:lnTo>
                    <a:pt x="194" y="197"/>
                  </a:lnTo>
                  <a:lnTo>
                    <a:pt x="192" y="207"/>
                  </a:lnTo>
                  <a:lnTo>
                    <a:pt x="190" y="216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0" name="Freeform 81">
              <a:extLst>
                <a:ext uri="{FF2B5EF4-FFF2-40B4-BE49-F238E27FC236}">
                  <a16:creationId xmlns:a16="http://schemas.microsoft.com/office/drawing/2014/main" id="{73D580D2-16FE-7C34-94DD-B63512DE65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7313" y="6446838"/>
              <a:ext cx="26988" cy="22225"/>
            </a:xfrm>
            <a:custGeom>
              <a:avLst/>
              <a:gdLst>
                <a:gd name="T0" fmla="*/ 147 w 207"/>
                <a:gd name="T1" fmla="*/ 152 h 185"/>
                <a:gd name="T2" fmla="*/ 136 w 207"/>
                <a:gd name="T3" fmla="*/ 160 h 185"/>
                <a:gd name="T4" fmla="*/ 124 w 207"/>
                <a:gd name="T5" fmla="*/ 167 h 185"/>
                <a:gd name="T6" fmla="*/ 112 w 207"/>
                <a:gd name="T7" fmla="*/ 172 h 185"/>
                <a:gd name="T8" fmla="*/ 100 w 207"/>
                <a:gd name="T9" fmla="*/ 177 h 185"/>
                <a:gd name="T10" fmla="*/ 87 w 207"/>
                <a:gd name="T11" fmla="*/ 180 h 185"/>
                <a:gd name="T12" fmla="*/ 75 w 207"/>
                <a:gd name="T13" fmla="*/ 183 h 185"/>
                <a:gd name="T14" fmla="*/ 63 w 207"/>
                <a:gd name="T15" fmla="*/ 184 h 185"/>
                <a:gd name="T16" fmla="*/ 52 w 207"/>
                <a:gd name="T17" fmla="*/ 185 h 185"/>
                <a:gd name="T18" fmla="*/ 31 w 207"/>
                <a:gd name="T19" fmla="*/ 185 h 185"/>
                <a:gd name="T20" fmla="*/ 15 w 207"/>
                <a:gd name="T21" fmla="*/ 183 h 185"/>
                <a:gd name="T22" fmla="*/ 4 w 207"/>
                <a:gd name="T23" fmla="*/ 182 h 185"/>
                <a:gd name="T24" fmla="*/ 0 w 207"/>
                <a:gd name="T25" fmla="*/ 181 h 185"/>
                <a:gd name="T26" fmla="*/ 0 w 207"/>
                <a:gd name="T27" fmla="*/ 177 h 185"/>
                <a:gd name="T28" fmla="*/ 1 w 207"/>
                <a:gd name="T29" fmla="*/ 165 h 185"/>
                <a:gd name="T30" fmla="*/ 4 w 207"/>
                <a:gd name="T31" fmla="*/ 147 h 185"/>
                <a:gd name="T32" fmla="*/ 8 w 207"/>
                <a:gd name="T33" fmla="*/ 126 h 185"/>
                <a:gd name="T34" fmla="*/ 12 w 207"/>
                <a:gd name="T35" fmla="*/ 114 h 185"/>
                <a:gd name="T36" fmla="*/ 16 w 207"/>
                <a:gd name="T37" fmla="*/ 101 h 185"/>
                <a:gd name="T38" fmla="*/ 21 w 207"/>
                <a:gd name="T39" fmla="*/ 89 h 185"/>
                <a:gd name="T40" fmla="*/ 26 w 207"/>
                <a:gd name="T41" fmla="*/ 77 h 185"/>
                <a:gd name="T42" fmla="*/ 33 w 207"/>
                <a:gd name="T43" fmla="*/ 65 h 185"/>
                <a:gd name="T44" fmla="*/ 41 w 207"/>
                <a:gd name="T45" fmla="*/ 53 h 185"/>
                <a:gd name="T46" fmla="*/ 50 w 207"/>
                <a:gd name="T47" fmla="*/ 42 h 185"/>
                <a:gd name="T48" fmla="*/ 60 w 207"/>
                <a:gd name="T49" fmla="*/ 33 h 185"/>
                <a:gd name="T50" fmla="*/ 71 w 207"/>
                <a:gd name="T51" fmla="*/ 24 h 185"/>
                <a:gd name="T52" fmla="*/ 83 w 207"/>
                <a:gd name="T53" fmla="*/ 17 h 185"/>
                <a:gd name="T54" fmla="*/ 95 w 207"/>
                <a:gd name="T55" fmla="*/ 12 h 185"/>
                <a:gd name="T56" fmla="*/ 107 w 207"/>
                <a:gd name="T57" fmla="*/ 8 h 185"/>
                <a:gd name="T58" fmla="*/ 120 w 207"/>
                <a:gd name="T59" fmla="*/ 4 h 185"/>
                <a:gd name="T60" fmla="*/ 132 w 207"/>
                <a:gd name="T61" fmla="*/ 2 h 185"/>
                <a:gd name="T62" fmla="*/ 144 w 207"/>
                <a:gd name="T63" fmla="*/ 0 h 185"/>
                <a:gd name="T64" fmla="*/ 155 w 207"/>
                <a:gd name="T65" fmla="*/ 0 h 185"/>
                <a:gd name="T66" fmla="*/ 176 w 207"/>
                <a:gd name="T67" fmla="*/ 0 h 185"/>
                <a:gd name="T68" fmla="*/ 192 w 207"/>
                <a:gd name="T69" fmla="*/ 1 h 185"/>
                <a:gd name="T70" fmla="*/ 203 w 207"/>
                <a:gd name="T71" fmla="*/ 2 h 185"/>
                <a:gd name="T72" fmla="*/ 207 w 207"/>
                <a:gd name="T73" fmla="*/ 3 h 185"/>
                <a:gd name="T74" fmla="*/ 207 w 207"/>
                <a:gd name="T75" fmla="*/ 8 h 185"/>
                <a:gd name="T76" fmla="*/ 206 w 207"/>
                <a:gd name="T77" fmla="*/ 20 h 185"/>
                <a:gd name="T78" fmla="*/ 203 w 207"/>
                <a:gd name="T79" fmla="*/ 37 h 185"/>
                <a:gd name="T80" fmla="*/ 199 w 207"/>
                <a:gd name="T81" fmla="*/ 60 h 185"/>
                <a:gd name="T82" fmla="*/ 195 w 207"/>
                <a:gd name="T83" fmla="*/ 72 h 185"/>
                <a:gd name="T84" fmla="*/ 191 w 207"/>
                <a:gd name="T85" fmla="*/ 83 h 185"/>
                <a:gd name="T86" fmla="*/ 186 w 207"/>
                <a:gd name="T87" fmla="*/ 95 h 185"/>
                <a:gd name="T88" fmla="*/ 181 w 207"/>
                <a:gd name="T89" fmla="*/ 108 h 185"/>
                <a:gd name="T90" fmla="*/ 174 w 207"/>
                <a:gd name="T91" fmla="*/ 120 h 185"/>
                <a:gd name="T92" fmla="*/ 166 w 207"/>
                <a:gd name="T93" fmla="*/ 131 h 185"/>
                <a:gd name="T94" fmla="*/ 157 w 207"/>
                <a:gd name="T95" fmla="*/ 142 h 185"/>
                <a:gd name="T96" fmla="*/ 147 w 207"/>
                <a:gd name="T97" fmla="*/ 15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7" h="185">
                  <a:moveTo>
                    <a:pt x="147" y="152"/>
                  </a:moveTo>
                  <a:lnTo>
                    <a:pt x="136" y="160"/>
                  </a:lnTo>
                  <a:lnTo>
                    <a:pt x="124" y="167"/>
                  </a:lnTo>
                  <a:lnTo>
                    <a:pt x="112" y="172"/>
                  </a:lnTo>
                  <a:lnTo>
                    <a:pt x="100" y="177"/>
                  </a:lnTo>
                  <a:lnTo>
                    <a:pt x="87" y="180"/>
                  </a:lnTo>
                  <a:lnTo>
                    <a:pt x="75" y="183"/>
                  </a:lnTo>
                  <a:lnTo>
                    <a:pt x="63" y="184"/>
                  </a:lnTo>
                  <a:lnTo>
                    <a:pt x="52" y="185"/>
                  </a:lnTo>
                  <a:lnTo>
                    <a:pt x="31" y="185"/>
                  </a:lnTo>
                  <a:lnTo>
                    <a:pt x="15" y="183"/>
                  </a:lnTo>
                  <a:lnTo>
                    <a:pt x="4" y="182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47"/>
                  </a:lnTo>
                  <a:lnTo>
                    <a:pt x="8" y="126"/>
                  </a:lnTo>
                  <a:lnTo>
                    <a:pt x="12" y="114"/>
                  </a:lnTo>
                  <a:lnTo>
                    <a:pt x="16" y="101"/>
                  </a:lnTo>
                  <a:lnTo>
                    <a:pt x="21" y="89"/>
                  </a:lnTo>
                  <a:lnTo>
                    <a:pt x="26" y="77"/>
                  </a:lnTo>
                  <a:lnTo>
                    <a:pt x="33" y="65"/>
                  </a:lnTo>
                  <a:lnTo>
                    <a:pt x="41" y="53"/>
                  </a:lnTo>
                  <a:lnTo>
                    <a:pt x="50" y="42"/>
                  </a:lnTo>
                  <a:lnTo>
                    <a:pt x="60" y="33"/>
                  </a:lnTo>
                  <a:lnTo>
                    <a:pt x="71" y="24"/>
                  </a:lnTo>
                  <a:lnTo>
                    <a:pt x="83" y="17"/>
                  </a:lnTo>
                  <a:lnTo>
                    <a:pt x="95" y="12"/>
                  </a:lnTo>
                  <a:lnTo>
                    <a:pt x="107" y="8"/>
                  </a:lnTo>
                  <a:lnTo>
                    <a:pt x="120" y="4"/>
                  </a:lnTo>
                  <a:lnTo>
                    <a:pt x="132" y="2"/>
                  </a:lnTo>
                  <a:lnTo>
                    <a:pt x="144" y="0"/>
                  </a:lnTo>
                  <a:lnTo>
                    <a:pt x="155" y="0"/>
                  </a:lnTo>
                  <a:lnTo>
                    <a:pt x="176" y="0"/>
                  </a:lnTo>
                  <a:lnTo>
                    <a:pt x="192" y="1"/>
                  </a:lnTo>
                  <a:lnTo>
                    <a:pt x="203" y="2"/>
                  </a:lnTo>
                  <a:lnTo>
                    <a:pt x="207" y="3"/>
                  </a:lnTo>
                  <a:lnTo>
                    <a:pt x="207" y="8"/>
                  </a:lnTo>
                  <a:lnTo>
                    <a:pt x="206" y="20"/>
                  </a:lnTo>
                  <a:lnTo>
                    <a:pt x="203" y="37"/>
                  </a:lnTo>
                  <a:lnTo>
                    <a:pt x="199" y="60"/>
                  </a:lnTo>
                  <a:lnTo>
                    <a:pt x="195" y="72"/>
                  </a:lnTo>
                  <a:lnTo>
                    <a:pt x="191" y="83"/>
                  </a:lnTo>
                  <a:lnTo>
                    <a:pt x="186" y="95"/>
                  </a:lnTo>
                  <a:lnTo>
                    <a:pt x="181" y="108"/>
                  </a:lnTo>
                  <a:lnTo>
                    <a:pt x="174" y="120"/>
                  </a:lnTo>
                  <a:lnTo>
                    <a:pt x="166" y="131"/>
                  </a:lnTo>
                  <a:lnTo>
                    <a:pt x="157" y="142"/>
                  </a:lnTo>
                  <a:lnTo>
                    <a:pt x="147" y="15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1" name="Freeform 82">
              <a:extLst>
                <a:ext uri="{FF2B5EF4-FFF2-40B4-BE49-F238E27FC236}">
                  <a16:creationId xmlns:a16="http://schemas.microsoft.com/office/drawing/2014/main" id="{E81EDC1C-8516-A7D5-403F-D9CA78A3BA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0151" y="6489700"/>
              <a:ext cx="52388" cy="26988"/>
            </a:xfrm>
            <a:custGeom>
              <a:avLst/>
              <a:gdLst>
                <a:gd name="T0" fmla="*/ 201 w 397"/>
                <a:gd name="T1" fmla="*/ 0 h 226"/>
                <a:gd name="T2" fmla="*/ 211 w 397"/>
                <a:gd name="T3" fmla="*/ 0 h 226"/>
                <a:gd name="T4" fmla="*/ 221 w 397"/>
                <a:gd name="T5" fmla="*/ 1 h 226"/>
                <a:gd name="T6" fmla="*/ 231 w 397"/>
                <a:gd name="T7" fmla="*/ 3 h 226"/>
                <a:gd name="T8" fmla="*/ 240 w 397"/>
                <a:gd name="T9" fmla="*/ 6 h 226"/>
                <a:gd name="T10" fmla="*/ 259 w 397"/>
                <a:gd name="T11" fmla="*/ 11 h 226"/>
                <a:gd name="T12" fmla="*/ 277 w 397"/>
                <a:gd name="T13" fmla="*/ 18 h 226"/>
                <a:gd name="T14" fmla="*/ 295 w 397"/>
                <a:gd name="T15" fmla="*/ 28 h 226"/>
                <a:gd name="T16" fmla="*/ 311 w 397"/>
                <a:gd name="T17" fmla="*/ 38 h 226"/>
                <a:gd name="T18" fmla="*/ 326 w 397"/>
                <a:gd name="T19" fmla="*/ 49 h 226"/>
                <a:gd name="T20" fmla="*/ 340 w 397"/>
                <a:gd name="T21" fmla="*/ 60 h 226"/>
                <a:gd name="T22" fmla="*/ 364 w 397"/>
                <a:gd name="T23" fmla="*/ 81 h 226"/>
                <a:gd name="T24" fmla="*/ 381 w 397"/>
                <a:gd name="T25" fmla="*/ 100 h 226"/>
                <a:gd name="T26" fmla="*/ 393 w 397"/>
                <a:gd name="T27" fmla="*/ 113 h 226"/>
                <a:gd name="T28" fmla="*/ 397 w 397"/>
                <a:gd name="T29" fmla="*/ 117 h 226"/>
                <a:gd name="T30" fmla="*/ 393 w 397"/>
                <a:gd name="T31" fmla="*/ 122 h 226"/>
                <a:gd name="T32" fmla="*/ 381 w 397"/>
                <a:gd name="T33" fmla="*/ 134 h 226"/>
                <a:gd name="T34" fmla="*/ 362 w 397"/>
                <a:gd name="T35" fmla="*/ 153 h 226"/>
                <a:gd name="T36" fmla="*/ 338 w 397"/>
                <a:gd name="T37" fmla="*/ 173 h 226"/>
                <a:gd name="T38" fmla="*/ 323 w 397"/>
                <a:gd name="T39" fmla="*/ 183 h 226"/>
                <a:gd name="T40" fmla="*/ 308 w 397"/>
                <a:gd name="T41" fmla="*/ 193 h 226"/>
                <a:gd name="T42" fmla="*/ 291 w 397"/>
                <a:gd name="T43" fmla="*/ 202 h 226"/>
                <a:gd name="T44" fmla="*/ 274 w 397"/>
                <a:gd name="T45" fmla="*/ 211 h 226"/>
                <a:gd name="T46" fmla="*/ 256 w 397"/>
                <a:gd name="T47" fmla="*/ 218 h 226"/>
                <a:gd name="T48" fmla="*/ 236 w 397"/>
                <a:gd name="T49" fmla="*/ 223 h 226"/>
                <a:gd name="T50" fmla="*/ 227 w 397"/>
                <a:gd name="T51" fmla="*/ 224 h 226"/>
                <a:gd name="T52" fmla="*/ 217 w 397"/>
                <a:gd name="T53" fmla="*/ 226 h 226"/>
                <a:gd name="T54" fmla="*/ 207 w 397"/>
                <a:gd name="T55" fmla="*/ 226 h 226"/>
                <a:gd name="T56" fmla="*/ 196 w 397"/>
                <a:gd name="T57" fmla="*/ 226 h 226"/>
                <a:gd name="T58" fmla="*/ 186 w 397"/>
                <a:gd name="T59" fmla="*/ 226 h 226"/>
                <a:gd name="T60" fmla="*/ 176 w 397"/>
                <a:gd name="T61" fmla="*/ 225 h 226"/>
                <a:gd name="T62" fmla="*/ 166 w 397"/>
                <a:gd name="T63" fmla="*/ 223 h 226"/>
                <a:gd name="T64" fmla="*/ 157 w 397"/>
                <a:gd name="T65" fmla="*/ 221 h 226"/>
                <a:gd name="T66" fmla="*/ 138 w 397"/>
                <a:gd name="T67" fmla="*/ 215 h 226"/>
                <a:gd name="T68" fmla="*/ 120 w 397"/>
                <a:gd name="T69" fmla="*/ 208 h 226"/>
                <a:gd name="T70" fmla="*/ 102 w 397"/>
                <a:gd name="T71" fmla="*/ 198 h 226"/>
                <a:gd name="T72" fmla="*/ 86 w 397"/>
                <a:gd name="T73" fmla="*/ 188 h 226"/>
                <a:gd name="T74" fmla="*/ 71 w 397"/>
                <a:gd name="T75" fmla="*/ 178 h 226"/>
                <a:gd name="T76" fmla="*/ 57 w 397"/>
                <a:gd name="T77" fmla="*/ 167 h 226"/>
                <a:gd name="T78" fmla="*/ 33 w 397"/>
                <a:gd name="T79" fmla="*/ 145 h 226"/>
                <a:gd name="T80" fmla="*/ 16 w 397"/>
                <a:gd name="T81" fmla="*/ 127 h 226"/>
                <a:gd name="T82" fmla="*/ 4 w 397"/>
                <a:gd name="T83" fmla="*/ 114 h 226"/>
                <a:gd name="T84" fmla="*/ 0 w 397"/>
                <a:gd name="T85" fmla="*/ 109 h 226"/>
                <a:gd name="T86" fmla="*/ 4 w 397"/>
                <a:gd name="T87" fmla="*/ 104 h 226"/>
                <a:gd name="T88" fmla="*/ 16 w 397"/>
                <a:gd name="T89" fmla="*/ 91 h 226"/>
                <a:gd name="T90" fmla="*/ 35 w 397"/>
                <a:gd name="T91" fmla="*/ 74 h 226"/>
                <a:gd name="T92" fmla="*/ 59 w 397"/>
                <a:gd name="T93" fmla="*/ 53 h 226"/>
                <a:gd name="T94" fmla="*/ 74 w 397"/>
                <a:gd name="T95" fmla="*/ 43 h 226"/>
                <a:gd name="T96" fmla="*/ 89 w 397"/>
                <a:gd name="T97" fmla="*/ 34 h 226"/>
                <a:gd name="T98" fmla="*/ 106 w 397"/>
                <a:gd name="T99" fmla="*/ 24 h 226"/>
                <a:gd name="T100" fmla="*/ 123 w 397"/>
                <a:gd name="T101" fmla="*/ 15 h 226"/>
                <a:gd name="T102" fmla="*/ 141 w 397"/>
                <a:gd name="T103" fmla="*/ 9 h 226"/>
                <a:gd name="T104" fmla="*/ 161 w 397"/>
                <a:gd name="T105" fmla="*/ 3 h 226"/>
                <a:gd name="T106" fmla="*/ 170 w 397"/>
                <a:gd name="T107" fmla="*/ 2 h 226"/>
                <a:gd name="T108" fmla="*/ 180 w 397"/>
                <a:gd name="T109" fmla="*/ 0 h 226"/>
                <a:gd name="T110" fmla="*/ 190 w 397"/>
                <a:gd name="T111" fmla="*/ 0 h 226"/>
                <a:gd name="T112" fmla="*/ 201 w 397"/>
                <a:gd name="T11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7" h="226">
                  <a:moveTo>
                    <a:pt x="201" y="0"/>
                  </a:moveTo>
                  <a:lnTo>
                    <a:pt x="211" y="0"/>
                  </a:lnTo>
                  <a:lnTo>
                    <a:pt x="221" y="1"/>
                  </a:lnTo>
                  <a:lnTo>
                    <a:pt x="231" y="3"/>
                  </a:lnTo>
                  <a:lnTo>
                    <a:pt x="240" y="6"/>
                  </a:lnTo>
                  <a:lnTo>
                    <a:pt x="259" y="11"/>
                  </a:lnTo>
                  <a:lnTo>
                    <a:pt x="277" y="18"/>
                  </a:lnTo>
                  <a:lnTo>
                    <a:pt x="295" y="28"/>
                  </a:lnTo>
                  <a:lnTo>
                    <a:pt x="311" y="38"/>
                  </a:lnTo>
                  <a:lnTo>
                    <a:pt x="326" y="49"/>
                  </a:lnTo>
                  <a:lnTo>
                    <a:pt x="340" y="60"/>
                  </a:lnTo>
                  <a:lnTo>
                    <a:pt x="364" y="81"/>
                  </a:lnTo>
                  <a:lnTo>
                    <a:pt x="381" y="100"/>
                  </a:lnTo>
                  <a:lnTo>
                    <a:pt x="393" y="113"/>
                  </a:lnTo>
                  <a:lnTo>
                    <a:pt x="397" y="117"/>
                  </a:lnTo>
                  <a:lnTo>
                    <a:pt x="393" y="122"/>
                  </a:lnTo>
                  <a:lnTo>
                    <a:pt x="381" y="134"/>
                  </a:lnTo>
                  <a:lnTo>
                    <a:pt x="362" y="153"/>
                  </a:lnTo>
                  <a:lnTo>
                    <a:pt x="338" y="173"/>
                  </a:lnTo>
                  <a:lnTo>
                    <a:pt x="323" y="183"/>
                  </a:lnTo>
                  <a:lnTo>
                    <a:pt x="308" y="193"/>
                  </a:lnTo>
                  <a:lnTo>
                    <a:pt x="291" y="202"/>
                  </a:lnTo>
                  <a:lnTo>
                    <a:pt x="274" y="211"/>
                  </a:lnTo>
                  <a:lnTo>
                    <a:pt x="256" y="218"/>
                  </a:lnTo>
                  <a:lnTo>
                    <a:pt x="236" y="223"/>
                  </a:lnTo>
                  <a:lnTo>
                    <a:pt x="227" y="224"/>
                  </a:lnTo>
                  <a:lnTo>
                    <a:pt x="217" y="226"/>
                  </a:lnTo>
                  <a:lnTo>
                    <a:pt x="207" y="226"/>
                  </a:lnTo>
                  <a:lnTo>
                    <a:pt x="196" y="226"/>
                  </a:lnTo>
                  <a:lnTo>
                    <a:pt x="186" y="226"/>
                  </a:lnTo>
                  <a:lnTo>
                    <a:pt x="176" y="225"/>
                  </a:lnTo>
                  <a:lnTo>
                    <a:pt x="166" y="223"/>
                  </a:lnTo>
                  <a:lnTo>
                    <a:pt x="157" y="221"/>
                  </a:lnTo>
                  <a:lnTo>
                    <a:pt x="138" y="215"/>
                  </a:lnTo>
                  <a:lnTo>
                    <a:pt x="120" y="208"/>
                  </a:lnTo>
                  <a:lnTo>
                    <a:pt x="102" y="198"/>
                  </a:lnTo>
                  <a:lnTo>
                    <a:pt x="86" y="188"/>
                  </a:lnTo>
                  <a:lnTo>
                    <a:pt x="71" y="178"/>
                  </a:lnTo>
                  <a:lnTo>
                    <a:pt x="57" y="167"/>
                  </a:lnTo>
                  <a:lnTo>
                    <a:pt x="33" y="145"/>
                  </a:lnTo>
                  <a:lnTo>
                    <a:pt x="16" y="127"/>
                  </a:lnTo>
                  <a:lnTo>
                    <a:pt x="4" y="114"/>
                  </a:lnTo>
                  <a:lnTo>
                    <a:pt x="0" y="109"/>
                  </a:lnTo>
                  <a:lnTo>
                    <a:pt x="4" y="104"/>
                  </a:lnTo>
                  <a:lnTo>
                    <a:pt x="16" y="91"/>
                  </a:lnTo>
                  <a:lnTo>
                    <a:pt x="35" y="74"/>
                  </a:lnTo>
                  <a:lnTo>
                    <a:pt x="59" y="53"/>
                  </a:lnTo>
                  <a:lnTo>
                    <a:pt x="74" y="43"/>
                  </a:lnTo>
                  <a:lnTo>
                    <a:pt x="89" y="34"/>
                  </a:lnTo>
                  <a:lnTo>
                    <a:pt x="106" y="24"/>
                  </a:lnTo>
                  <a:lnTo>
                    <a:pt x="123" y="15"/>
                  </a:lnTo>
                  <a:lnTo>
                    <a:pt x="141" y="9"/>
                  </a:lnTo>
                  <a:lnTo>
                    <a:pt x="161" y="3"/>
                  </a:lnTo>
                  <a:lnTo>
                    <a:pt x="170" y="2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2" name="Freeform 83">
              <a:extLst>
                <a:ext uri="{FF2B5EF4-FFF2-40B4-BE49-F238E27FC236}">
                  <a16:creationId xmlns:a16="http://schemas.microsoft.com/office/drawing/2014/main" id="{038546DE-3FB9-7C12-9E5F-65BADEB181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8426" y="6505575"/>
              <a:ext cx="49213" cy="26988"/>
            </a:xfrm>
            <a:custGeom>
              <a:avLst/>
              <a:gdLst>
                <a:gd name="T0" fmla="*/ 169 w 377"/>
                <a:gd name="T1" fmla="*/ 218 h 221"/>
                <a:gd name="T2" fmla="*/ 179 w 377"/>
                <a:gd name="T3" fmla="*/ 220 h 221"/>
                <a:gd name="T4" fmla="*/ 189 w 377"/>
                <a:gd name="T5" fmla="*/ 221 h 221"/>
                <a:gd name="T6" fmla="*/ 198 w 377"/>
                <a:gd name="T7" fmla="*/ 221 h 221"/>
                <a:gd name="T8" fmla="*/ 208 w 377"/>
                <a:gd name="T9" fmla="*/ 221 h 221"/>
                <a:gd name="T10" fmla="*/ 227 w 377"/>
                <a:gd name="T11" fmla="*/ 220 h 221"/>
                <a:gd name="T12" fmla="*/ 246 w 377"/>
                <a:gd name="T13" fmla="*/ 217 h 221"/>
                <a:gd name="T14" fmla="*/ 263 w 377"/>
                <a:gd name="T15" fmla="*/ 212 h 221"/>
                <a:gd name="T16" fmla="*/ 281 w 377"/>
                <a:gd name="T17" fmla="*/ 206 h 221"/>
                <a:gd name="T18" fmla="*/ 297 w 377"/>
                <a:gd name="T19" fmla="*/ 200 h 221"/>
                <a:gd name="T20" fmla="*/ 312 w 377"/>
                <a:gd name="T21" fmla="*/ 192 h 221"/>
                <a:gd name="T22" fmla="*/ 338 w 377"/>
                <a:gd name="T23" fmla="*/ 177 h 221"/>
                <a:gd name="T24" fmla="*/ 359 w 377"/>
                <a:gd name="T25" fmla="*/ 163 h 221"/>
                <a:gd name="T26" fmla="*/ 372 w 377"/>
                <a:gd name="T27" fmla="*/ 153 h 221"/>
                <a:gd name="T28" fmla="*/ 377 w 377"/>
                <a:gd name="T29" fmla="*/ 149 h 221"/>
                <a:gd name="T30" fmla="*/ 373 w 377"/>
                <a:gd name="T31" fmla="*/ 144 h 221"/>
                <a:gd name="T32" fmla="*/ 365 w 377"/>
                <a:gd name="T33" fmla="*/ 129 h 221"/>
                <a:gd name="T34" fmla="*/ 350 w 377"/>
                <a:gd name="T35" fmla="*/ 109 h 221"/>
                <a:gd name="T36" fmla="*/ 331 w 377"/>
                <a:gd name="T37" fmla="*/ 84 h 221"/>
                <a:gd name="T38" fmla="*/ 319 w 377"/>
                <a:gd name="T39" fmla="*/ 71 h 221"/>
                <a:gd name="T40" fmla="*/ 306 w 377"/>
                <a:gd name="T41" fmla="*/ 58 h 221"/>
                <a:gd name="T42" fmla="*/ 292 w 377"/>
                <a:gd name="T43" fmla="*/ 46 h 221"/>
                <a:gd name="T44" fmla="*/ 277 w 377"/>
                <a:gd name="T45" fmla="*/ 34 h 221"/>
                <a:gd name="T46" fmla="*/ 261 w 377"/>
                <a:gd name="T47" fmla="*/ 25 h 221"/>
                <a:gd name="T48" fmla="*/ 244 w 377"/>
                <a:gd name="T49" fmla="*/ 15 h 221"/>
                <a:gd name="T50" fmla="*/ 235 w 377"/>
                <a:gd name="T51" fmla="*/ 12 h 221"/>
                <a:gd name="T52" fmla="*/ 226 w 377"/>
                <a:gd name="T53" fmla="*/ 8 h 221"/>
                <a:gd name="T54" fmla="*/ 217 w 377"/>
                <a:gd name="T55" fmla="*/ 5 h 221"/>
                <a:gd name="T56" fmla="*/ 207 w 377"/>
                <a:gd name="T57" fmla="*/ 3 h 221"/>
                <a:gd name="T58" fmla="*/ 197 w 377"/>
                <a:gd name="T59" fmla="*/ 1 h 221"/>
                <a:gd name="T60" fmla="*/ 187 w 377"/>
                <a:gd name="T61" fmla="*/ 0 h 221"/>
                <a:gd name="T62" fmla="*/ 178 w 377"/>
                <a:gd name="T63" fmla="*/ 0 h 221"/>
                <a:gd name="T64" fmla="*/ 168 w 377"/>
                <a:gd name="T65" fmla="*/ 0 h 221"/>
                <a:gd name="T66" fmla="*/ 149 w 377"/>
                <a:gd name="T67" fmla="*/ 2 h 221"/>
                <a:gd name="T68" fmla="*/ 131 w 377"/>
                <a:gd name="T69" fmla="*/ 5 h 221"/>
                <a:gd name="T70" fmla="*/ 113 w 377"/>
                <a:gd name="T71" fmla="*/ 9 h 221"/>
                <a:gd name="T72" fmla="*/ 96 w 377"/>
                <a:gd name="T73" fmla="*/ 16 h 221"/>
                <a:gd name="T74" fmla="*/ 79 w 377"/>
                <a:gd name="T75" fmla="*/ 22 h 221"/>
                <a:gd name="T76" fmla="*/ 64 w 377"/>
                <a:gd name="T77" fmla="*/ 30 h 221"/>
                <a:gd name="T78" fmla="*/ 38 w 377"/>
                <a:gd name="T79" fmla="*/ 45 h 221"/>
                <a:gd name="T80" fmla="*/ 17 w 377"/>
                <a:gd name="T81" fmla="*/ 58 h 221"/>
                <a:gd name="T82" fmla="*/ 4 w 377"/>
                <a:gd name="T83" fmla="*/ 69 h 221"/>
                <a:gd name="T84" fmla="*/ 0 w 377"/>
                <a:gd name="T85" fmla="*/ 72 h 221"/>
                <a:gd name="T86" fmla="*/ 3 w 377"/>
                <a:gd name="T87" fmla="*/ 78 h 221"/>
                <a:gd name="T88" fmla="*/ 12 w 377"/>
                <a:gd name="T89" fmla="*/ 93 h 221"/>
                <a:gd name="T90" fmla="*/ 26 w 377"/>
                <a:gd name="T91" fmla="*/ 113 h 221"/>
                <a:gd name="T92" fmla="*/ 45 w 377"/>
                <a:gd name="T93" fmla="*/ 137 h 221"/>
                <a:gd name="T94" fmla="*/ 57 w 377"/>
                <a:gd name="T95" fmla="*/ 150 h 221"/>
                <a:gd name="T96" fmla="*/ 70 w 377"/>
                <a:gd name="T97" fmla="*/ 163 h 221"/>
                <a:gd name="T98" fmla="*/ 84 w 377"/>
                <a:gd name="T99" fmla="*/ 175 h 221"/>
                <a:gd name="T100" fmla="*/ 99 w 377"/>
                <a:gd name="T101" fmla="*/ 187 h 221"/>
                <a:gd name="T102" fmla="*/ 115 w 377"/>
                <a:gd name="T103" fmla="*/ 198 h 221"/>
                <a:gd name="T104" fmla="*/ 132 w 377"/>
                <a:gd name="T105" fmla="*/ 206 h 221"/>
                <a:gd name="T106" fmla="*/ 141 w 377"/>
                <a:gd name="T107" fmla="*/ 211 h 221"/>
                <a:gd name="T108" fmla="*/ 150 w 377"/>
                <a:gd name="T109" fmla="*/ 214 h 221"/>
                <a:gd name="T110" fmla="*/ 160 w 377"/>
                <a:gd name="T111" fmla="*/ 216 h 221"/>
                <a:gd name="T112" fmla="*/ 169 w 377"/>
                <a:gd name="T113" fmla="*/ 21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221">
                  <a:moveTo>
                    <a:pt x="169" y="218"/>
                  </a:moveTo>
                  <a:lnTo>
                    <a:pt x="179" y="220"/>
                  </a:lnTo>
                  <a:lnTo>
                    <a:pt x="189" y="221"/>
                  </a:lnTo>
                  <a:lnTo>
                    <a:pt x="198" y="221"/>
                  </a:lnTo>
                  <a:lnTo>
                    <a:pt x="208" y="221"/>
                  </a:lnTo>
                  <a:lnTo>
                    <a:pt x="227" y="220"/>
                  </a:lnTo>
                  <a:lnTo>
                    <a:pt x="246" y="217"/>
                  </a:lnTo>
                  <a:lnTo>
                    <a:pt x="263" y="212"/>
                  </a:lnTo>
                  <a:lnTo>
                    <a:pt x="281" y="206"/>
                  </a:lnTo>
                  <a:lnTo>
                    <a:pt x="297" y="200"/>
                  </a:lnTo>
                  <a:lnTo>
                    <a:pt x="312" y="192"/>
                  </a:lnTo>
                  <a:lnTo>
                    <a:pt x="338" y="177"/>
                  </a:lnTo>
                  <a:lnTo>
                    <a:pt x="359" y="163"/>
                  </a:lnTo>
                  <a:lnTo>
                    <a:pt x="372" y="153"/>
                  </a:lnTo>
                  <a:lnTo>
                    <a:pt x="377" y="149"/>
                  </a:lnTo>
                  <a:lnTo>
                    <a:pt x="373" y="144"/>
                  </a:lnTo>
                  <a:lnTo>
                    <a:pt x="365" y="129"/>
                  </a:lnTo>
                  <a:lnTo>
                    <a:pt x="350" y="109"/>
                  </a:lnTo>
                  <a:lnTo>
                    <a:pt x="331" y="84"/>
                  </a:lnTo>
                  <a:lnTo>
                    <a:pt x="319" y="71"/>
                  </a:lnTo>
                  <a:lnTo>
                    <a:pt x="306" y="58"/>
                  </a:lnTo>
                  <a:lnTo>
                    <a:pt x="292" y="46"/>
                  </a:lnTo>
                  <a:lnTo>
                    <a:pt x="277" y="34"/>
                  </a:lnTo>
                  <a:lnTo>
                    <a:pt x="261" y="25"/>
                  </a:lnTo>
                  <a:lnTo>
                    <a:pt x="244" y="15"/>
                  </a:lnTo>
                  <a:lnTo>
                    <a:pt x="235" y="12"/>
                  </a:lnTo>
                  <a:lnTo>
                    <a:pt x="226" y="8"/>
                  </a:lnTo>
                  <a:lnTo>
                    <a:pt x="217" y="5"/>
                  </a:lnTo>
                  <a:lnTo>
                    <a:pt x="207" y="3"/>
                  </a:lnTo>
                  <a:lnTo>
                    <a:pt x="197" y="1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8" y="0"/>
                  </a:lnTo>
                  <a:lnTo>
                    <a:pt x="149" y="2"/>
                  </a:lnTo>
                  <a:lnTo>
                    <a:pt x="131" y="5"/>
                  </a:lnTo>
                  <a:lnTo>
                    <a:pt x="113" y="9"/>
                  </a:lnTo>
                  <a:lnTo>
                    <a:pt x="96" y="16"/>
                  </a:lnTo>
                  <a:lnTo>
                    <a:pt x="79" y="22"/>
                  </a:lnTo>
                  <a:lnTo>
                    <a:pt x="64" y="30"/>
                  </a:lnTo>
                  <a:lnTo>
                    <a:pt x="38" y="45"/>
                  </a:lnTo>
                  <a:lnTo>
                    <a:pt x="17" y="58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3" y="78"/>
                  </a:lnTo>
                  <a:lnTo>
                    <a:pt x="12" y="93"/>
                  </a:lnTo>
                  <a:lnTo>
                    <a:pt x="26" y="113"/>
                  </a:lnTo>
                  <a:lnTo>
                    <a:pt x="45" y="137"/>
                  </a:lnTo>
                  <a:lnTo>
                    <a:pt x="57" y="150"/>
                  </a:lnTo>
                  <a:lnTo>
                    <a:pt x="70" y="163"/>
                  </a:lnTo>
                  <a:lnTo>
                    <a:pt x="84" y="175"/>
                  </a:lnTo>
                  <a:lnTo>
                    <a:pt x="99" y="187"/>
                  </a:lnTo>
                  <a:lnTo>
                    <a:pt x="115" y="198"/>
                  </a:lnTo>
                  <a:lnTo>
                    <a:pt x="132" y="206"/>
                  </a:lnTo>
                  <a:lnTo>
                    <a:pt x="141" y="211"/>
                  </a:lnTo>
                  <a:lnTo>
                    <a:pt x="150" y="214"/>
                  </a:lnTo>
                  <a:lnTo>
                    <a:pt x="160" y="216"/>
                  </a:lnTo>
                  <a:lnTo>
                    <a:pt x="169" y="218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3" name="Freeform 84">
              <a:extLst>
                <a:ext uri="{FF2B5EF4-FFF2-40B4-BE49-F238E27FC236}">
                  <a16:creationId xmlns:a16="http://schemas.microsoft.com/office/drawing/2014/main" id="{D5473D5F-C9E8-209E-6AE0-9F9205564E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77476" y="6451600"/>
              <a:ext cx="61913" cy="36513"/>
            </a:xfrm>
            <a:custGeom>
              <a:avLst/>
              <a:gdLst>
                <a:gd name="T0" fmla="*/ 266 w 474"/>
                <a:gd name="T1" fmla="*/ 287 h 296"/>
                <a:gd name="T2" fmla="*/ 241 w 474"/>
                <a:gd name="T3" fmla="*/ 293 h 296"/>
                <a:gd name="T4" fmla="*/ 216 w 474"/>
                <a:gd name="T5" fmla="*/ 296 h 296"/>
                <a:gd name="T6" fmla="*/ 192 w 474"/>
                <a:gd name="T7" fmla="*/ 296 h 296"/>
                <a:gd name="T8" fmla="*/ 156 w 474"/>
                <a:gd name="T9" fmla="*/ 292 h 296"/>
                <a:gd name="T10" fmla="*/ 111 w 474"/>
                <a:gd name="T11" fmla="*/ 282 h 296"/>
                <a:gd name="T12" fmla="*/ 71 w 474"/>
                <a:gd name="T13" fmla="*/ 268 h 296"/>
                <a:gd name="T14" fmla="*/ 38 w 474"/>
                <a:gd name="T15" fmla="*/ 253 h 296"/>
                <a:gd name="T16" fmla="*/ 7 w 474"/>
                <a:gd name="T17" fmla="*/ 236 h 296"/>
                <a:gd name="T18" fmla="*/ 3 w 474"/>
                <a:gd name="T19" fmla="*/ 224 h 296"/>
                <a:gd name="T20" fmla="*/ 19 w 474"/>
                <a:gd name="T21" fmla="*/ 190 h 296"/>
                <a:gd name="T22" fmla="*/ 38 w 474"/>
                <a:gd name="T23" fmla="*/ 158 h 296"/>
                <a:gd name="T24" fmla="*/ 62 w 474"/>
                <a:gd name="T25" fmla="*/ 121 h 296"/>
                <a:gd name="T26" fmla="*/ 93 w 474"/>
                <a:gd name="T27" fmla="*/ 83 h 296"/>
                <a:gd name="T28" fmla="*/ 120 w 474"/>
                <a:gd name="T29" fmla="*/ 57 h 296"/>
                <a:gd name="T30" fmla="*/ 140 w 474"/>
                <a:gd name="T31" fmla="*/ 42 h 296"/>
                <a:gd name="T32" fmla="*/ 161 w 474"/>
                <a:gd name="T33" fmla="*/ 28 h 296"/>
                <a:gd name="T34" fmla="*/ 184 w 474"/>
                <a:gd name="T35" fmla="*/ 17 h 296"/>
                <a:gd name="T36" fmla="*/ 209 w 474"/>
                <a:gd name="T37" fmla="*/ 8 h 296"/>
                <a:gd name="T38" fmla="*/ 233 w 474"/>
                <a:gd name="T39" fmla="*/ 3 h 296"/>
                <a:gd name="T40" fmla="*/ 258 w 474"/>
                <a:gd name="T41" fmla="*/ 0 h 296"/>
                <a:gd name="T42" fmla="*/ 283 w 474"/>
                <a:gd name="T43" fmla="*/ 0 h 296"/>
                <a:gd name="T44" fmla="*/ 319 w 474"/>
                <a:gd name="T45" fmla="*/ 4 h 296"/>
                <a:gd name="T46" fmla="*/ 364 w 474"/>
                <a:gd name="T47" fmla="*/ 14 h 296"/>
                <a:gd name="T48" fmla="*/ 403 w 474"/>
                <a:gd name="T49" fmla="*/ 28 h 296"/>
                <a:gd name="T50" fmla="*/ 436 w 474"/>
                <a:gd name="T51" fmla="*/ 43 h 296"/>
                <a:gd name="T52" fmla="*/ 468 w 474"/>
                <a:gd name="T53" fmla="*/ 60 h 296"/>
                <a:gd name="T54" fmla="*/ 471 w 474"/>
                <a:gd name="T55" fmla="*/ 72 h 296"/>
                <a:gd name="T56" fmla="*/ 455 w 474"/>
                <a:gd name="T57" fmla="*/ 106 h 296"/>
                <a:gd name="T58" fmla="*/ 437 w 474"/>
                <a:gd name="T59" fmla="*/ 138 h 296"/>
                <a:gd name="T60" fmla="*/ 412 w 474"/>
                <a:gd name="T61" fmla="*/ 175 h 296"/>
                <a:gd name="T62" fmla="*/ 382 w 474"/>
                <a:gd name="T63" fmla="*/ 212 h 296"/>
                <a:gd name="T64" fmla="*/ 355 w 474"/>
                <a:gd name="T65" fmla="*/ 238 h 296"/>
                <a:gd name="T66" fmla="*/ 335 w 474"/>
                <a:gd name="T67" fmla="*/ 254 h 296"/>
                <a:gd name="T68" fmla="*/ 313 w 474"/>
                <a:gd name="T69" fmla="*/ 268 h 296"/>
                <a:gd name="T70" fmla="*/ 290 w 474"/>
                <a:gd name="T71" fmla="*/ 27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4" h="296">
                  <a:moveTo>
                    <a:pt x="278" y="283"/>
                  </a:moveTo>
                  <a:lnTo>
                    <a:pt x="266" y="287"/>
                  </a:lnTo>
                  <a:lnTo>
                    <a:pt x="254" y="291"/>
                  </a:lnTo>
                  <a:lnTo>
                    <a:pt x="241" y="293"/>
                  </a:lnTo>
                  <a:lnTo>
                    <a:pt x="229" y="295"/>
                  </a:lnTo>
                  <a:lnTo>
                    <a:pt x="216" y="296"/>
                  </a:lnTo>
                  <a:lnTo>
                    <a:pt x="204" y="296"/>
                  </a:lnTo>
                  <a:lnTo>
                    <a:pt x="192" y="296"/>
                  </a:lnTo>
                  <a:lnTo>
                    <a:pt x="180" y="295"/>
                  </a:lnTo>
                  <a:lnTo>
                    <a:pt x="156" y="292"/>
                  </a:lnTo>
                  <a:lnTo>
                    <a:pt x="133" y="287"/>
                  </a:lnTo>
                  <a:lnTo>
                    <a:pt x="111" y="282"/>
                  </a:lnTo>
                  <a:lnTo>
                    <a:pt x="90" y="274"/>
                  </a:lnTo>
                  <a:lnTo>
                    <a:pt x="71" y="268"/>
                  </a:lnTo>
                  <a:lnTo>
                    <a:pt x="54" y="260"/>
                  </a:lnTo>
                  <a:lnTo>
                    <a:pt x="38" y="253"/>
                  </a:lnTo>
                  <a:lnTo>
                    <a:pt x="25" y="246"/>
                  </a:lnTo>
                  <a:lnTo>
                    <a:pt x="7" y="236"/>
                  </a:lnTo>
                  <a:lnTo>
                    <a:pt x="0" y="231"/>
                  </a:lnTo>
                  <a:lnTo>
                    <a:pt x="3" y="224"/>
                  </a:lnTo>
                  <a:lnTo>
                    <a:pt x="12" y="204"/>
                  </a:lnTo>
                  <a:lnTo>
                    <a:pt x="19" y="190"/>
                  </a:lnTo>
                  <a:lnTo>
                    <a:pt x="28" y="174"/>
                  </a:lnTo>
                  <a:lnTo>
                    <a:pt x="38" y="158"/>
                  </a:lnTo>
                  <a:lnTo>
                    <a:pt x="49" y="139"/>
                  </a:lnTo>
                  <a:lnTo>
                    <a:pt x="62" y="121"/>
                  </a:lnTo>
                  <a:lnTo>
                    <a:pt x="77" y="101"/>
                  </a:lnTo>
                  <a:lnTo>
                    <a:pt x="93" y="83"/>
                  </a:lnTo>
                  <a:lnTo>
                    <a:pt x="110" y="66"/>
                  </a:lnTo>
                  <a:lnTo>
                    <a:pt x="120" y="57"/>
                  </a:lnTo>
                  <a:lnTo>
                    <a:pt x="130" y="49"/>
                  </a:lnTo>
                  <a:lnTo>
                    <a:pt x="140" y="42"/>
                  </a:lnTo>
                  <a:lnTo>
                    <a:pt x="150" y="34"/>
                  </a:lnTo>
                  <a:lnTo>
                    <a:pt x="161" y="28"/>
                  </a:lnTo>
                  <a:lnTo>
                    <a:pt x="172" y="22"/>
                  </a:lnTo>
                  <a:lnTo>
                    <a:pt x="184" y="17"/>
                  </a:lnTo>
                  <a:lnTo>
                    <a:pt x="196" y="12"/>
                  </a:lnTo>
                  <a:lnTo>
                    <a:pt x="209" y="8"/>
                  </a:lnTo>
                  <a:lnTo>
                    <a:pt x="221" y="5"/>
                  </a:lnTo>
                  <a:lnTo>
                    <a:pt x="233" y="3"/>
                  </a:lnTo>
                  <a:lnTo>
                    <a:pt x="246" y="1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1"/>
                  </a:lnTo>
                  <a:lnTo>
                    <a:pt x="319" y="4"/>
                  </a:lnTo>
                  <a:lnTo>
                    <a:pt x="342" y="8"/>
                  </a:lnTo>
                  <a:lnTo>
                    <a:pt x="364" y="14"/>
                  </a:lnTo>
                  <a:lnTo>
                    <a:pt x="384" y="21"/>
                  </a:lnTo>
                  <a:lnTo>
                    <a:pt x="403" y="28"/>
                  </a:lnTo>
                  <a:lnTo>
                    <a:pt x="421" y="35"/>
                  </a:lnTo>
                  <a:lnTo>
                    <a:pt x="436" y="43"/>
                  </a:lnTo>
                  <a:lnTo>
                    <a:pt x="449" y="49"/>
                  </a:lnTo>
                  <a:lnTo>
                    <a:pt x="468" y="60"/>
                  </a:lnTo>
                  <a:lnTo>
                    <a:pt x="474" y="65"/>
                  </a:lnTo>
                  <a:lnTo>
                    <a:pt x="471" y="72"/>
                  </a:lnTo>
                  <a:lnTo>
                    <a:pt x="462" y="92"/>
                  </a:lnTo>
                  <a:lnTo>
                    <a:pt x="455" y="106"/>
                  </a:lnTo>
                  <a:lnTo>
                    <a:pt x="447" y="122"/>
                  </a:lnTo>
                  <a:lnTo>
                    <a:pt x="437" y="138"/>
                  </a:lnTo>
                  <a:lnTo>
                    <a:pt x="425" y="157"/>
                  </a:lnTo>
                  <a:lnTo>
                    <a:pt x="412" y="175"/>
                  </a:lnTo>
                  <a:lnTo>
                    <a:pt x="398" y="194"/>
                  </a:lnTo>
                  <a:lnTo>
                    <a:pt x="382" y="212"/>
                  </a:lnTo>
                  <a:lnTo>
                    <a:pt x="364" y="230"/>
                  </a:lnTo>
                  <a:lnTo>
                    <a:pt x="355" y="238"/>
                  </a:lnTo>
                  <a:lnTo>
                    <a:pt x="345" y="246"/>
                  </a:lnTo>
                  <a:lnTo>
                    <a:pt x="335" y="254"/>
                  </a:lnTo>
                  <a:lnTo>
                    <a:pt x="324" y="260"/>
                  </a:lnTo>
                  <a:lnTo>
                    <a:pt x="313" y="268"/>
                  </a:lnTo>
                  <a:lnTo>
                    <a:pt x="302" y="273"/>
                  </a:lnTo>
                  <a:lnTo>
                    <a:pt x="290" y="279"/>
                  </a:lnTo>
                  <a:lnTo>
                    <a:pt x="278" y="283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4" name="Freeform 85">
              <a:extLst>
                <a:ext uri="{FF2B5EF4-FFF2-40B4-BE49-F238E27FC236}">
                  <a16:creationId xmlns:a16="http://schemas.microsoft.com/office/drawing/2014/main" id="{41615385-9F8E-B7FB-7F07-15C20597E9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66338" y="6437313"/>
              <a:ext cx="65088" cy="39688"/>
            </a:xfrm>
            <a:custGeom>
              <a:avLst/>
              <a:gdLst>
                <a:gd name="T0" fmla="*/ 199 w 487"/>
                <a:gd name="T1" fmla="*/ 308 h 326"/>
                <a:gd name="T2" fmla="*/ 225 w 487"/>
                <a:gd name="T3" fmla="*/ 317 h 326"/>
                <a:gd name="T4" fmla="*/ 251 w 487"/>
                <a:gd name="T5" fmla="*/ 322 h 326"/>
                <a:gd name="T6" fmla="*/ 277 w 487"/>
                <a:gd name="T7" fmla="*/ 326 h 326"/>
                <a:gd name="T8" fmla="*/ 315 w 487"/>
                <a:gd name="T9" fmla="*/ 326 h 326"/>
                <a:gd name="T10" fmla="*/ 364 w 487"/>
                <a:gd name="T11" fmla="*/ 320 h 326"/>
                <a:gd name="T12" fmla="*/ 408 w 487"/>
                <a:gd name="T13" fmla="*/ 309 h 326"/>
                <a:gd name="T14" fmla="*/ 444 w 487"/>
                <a:gd name="T15" fmla="*/ 297 h 326"/>
                <a:gd name="T16" fmla="*/ 479 w 487"/>
                <a:gd name="T17" fmla="*/ 283 h 326"/>
                <a:gd name="T18" fmla="*/ 484 w 487"/>
                <a:gd name="T19" fmla="*/ 271 h 326"/>
                <a:gd name="T20" fmla="*/ 470 w 487"/>
                <a:gd name="T21" fmla="*/ 234 h 326"/>
                <a:gd name="T22" fmla="*/ 454 w 487"/>
                <a:gd name="T23" fmla="*/ 197 h 326"/>
                <a:gd name="T24" fmla="*/ 432 w 487"/>
                <a:gd name="T25" fmla="*/ 155 h 326"/>
                <a:gd name="T26" fmla="*/ 403 w 487"/>
                <a:gd name="T27" fmla="*/ 111 h 326"/>
                <a:gd name="T28" fmla="*/ 377 w 487"/>
                <a:gd name="T29" fmla="*/ 81 h 326"/>
                <a:gd name="T30" fmla="*/ 358 w 487"/>
                <a:gd name="T31" fmla="*/ 62 h 326"/>
                <a:gd name="T32" fmla="*/ 336 w 487"/>
                <a:gd name="T33" fmla="*/ 45 h 326"/>
                <a:gd name="T34" fmla="*/ 313 w 487"/>
                <a:gd name="T35" fmla="*/ 30 h 326"/>
                <a:gd name="T36" fmla="*/ 288 w 487"/>
                <a:gd name="T37" fmla="*/ 18 h 326"/>
                <a:gd name="T38" fmla="*/ 262 w 487"/>
                <a:gd name="T39" fmla="*/ 10 h 326"/>
                <a:gd name="T40" fmla="*/ 236 w 487"/>
                <a:gd name="T41" fmla="*/ 3 h 326"/>
                <a:gd name="T42" fmla="*/ 210 w 487"/>
                <a:gd name="T43" fmla="*/ 1 h 326"/>
                <a:gd name="T44" fmla="*/ 171 w 487"/>
                <a:gd name="T45" fmla="*/ 0 h 326"/>
                <a:gd name="T46" fmla="*/ 123 w 487"/>
                <a:gd name="T47" fmla="*/ 6 h 326"/>
                <a:gd name="T48" fmla="*/ 79 w 487"/>
                <a:gd name="T49" fmla="*/ 16 h 326"/>
                <a:gd name="T50" fmla="*/ 43 w 487"/>
                <a:gd name="T51" fmla="*/ 28 h 326"/>
                <a:gd name="T52" fmla="*/ 8 w 487"/>
                <a:gd name="T53" fmla="*/ 42 h 326"/>
                <a:gd name="T54" fmla="*/ 3 w 487"/>
                <a:gd name="T55" fmla="*/ 54 h 326"/>
                <a:gd name="T56" fmla="*/ 16 w 487"/>
                <a:gd name="T57" fmla="*/ 93 h 326"/>
                <a:gd name="T58" fmla="*/ 32 w 487"/>
                <a:gd name="T59" fmla="*/ 130 h 326"/>
                <a:gd name="T60" fmla="*/ 55 w 487"/>
                <a:gd name="T61" fmla="*/ 171 h 326"/>
                <a:gd name="T62" fmla="*/ 83 w 487"/>
                <a:gd name="T63" fmla="*/ 214 h 326"/>
                <a:gd name="T64" fmla="*/ 110 w 487"/>
                <a:gd name="T65" fmla="*/ 246 h 326"/>
                <a:gd name="T66" fmla="*/ 129 w 487"/>
                <a:gd name="T67" fmla="*/ 264 h 326"/>
                <a:gd name="T68" fmla="*/ 151 w 487"/>
                <a:gd name="T69" fmla="*/ 281 h 326"/>
                <a:gd name="T70" fmla="*/ 174 w 487"/>
                <a:gd name="T71" fmla="*/ 29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7" h="326">
                  <a:moveTo>
                    <a:pt x="186" y="302"/>
                  </a:moveTo>
                  <a:lnTo>
                    <a:pt x="199" y="308"/>
                  </a:lnTo>
                  <a:lnTo>
                    <a:pt x="212" y="313"/>
                  </a:lnTo>
                  <a:lnTo>
                    <a:pt x="225" y="317"/>
                  </a:lnTo>
                  <a:lnTo>
                    <a:pt x="238" y="320"/>
                  </a:lnTo>
                  <a:lnTo>
                    <a:pt x="251" y="322"/>
                  </a:lnTo>
                  <a:lnTo>
                    <a:pt x="264" y="324"/>
                  </a:lnTo>
                  <a:lnTo>
                    <a:pt x="277" y="326"/>
                  </a:lnTo>
                  <a:lnTo>
                    <a:pt x="290" y="326"/>
                  </a:lnTo>
                  <a:lnTo>
                    <a:pt x="315" y="326"/>
                  </a:lnTo>
                  <a:lnTo>
                    <a:pt x="340" y="323"/>
                  </a:lnTo>
                  <a:lnTo>
                    <a:pt x="364" y="320"/>
                  </a:lnTo>
                  <a:lnTo>
                    <a:pt x="387" y="315"/>
                  </a:lnTo>
                  <a:lnTo>
                    <a:pt x="408" y="309"/>
                  </a:lnTo>
                  <a:lnTo>
                    <a:pt x="427" y="304"/>
                  </a:lnTo>
                  <a:lnTo>
                    <a:pt x="444" y="297"/>
                  </a:lnTo>
                  <a:lnTo>
                    <a:pt x="459" y="292"/>
                  </a:lnTo>
                  <a:lnTo>
                    <a:pt x="479" y="283"/>
                  </a:lnTo>
                  <a:lnTo>
                    <a:pt x="487" y="280"/>
                  </a:lnTo>
                  <a:lnTo>
                    <a:pt x="484" y="271"/>
                  </a:lnTo>
                  <a:lnTo>
                    <a:pt x="476" y="249"/>
                  </a:lnTo>
                  <a:lnTo>
                    <a:pt x="470" y="234"/>
                  </a:lnTo>
                  <a:lnTo>
                    <a:pt x="463" y="215"/>
                  </a:lnTo>
                  <a:lnTo>
                    <a:pt x="454" y="197"/>
                  </a:lnTo>
                  <a:lnTo>
                    <a:pt x="444" y="176"/>
                  </a:lnTo>
                  <a:lnTo>
                    <a:pt x="432" y="155"/>
                  </a:lnTo>
                  <a:lnTo>
                    <a:pt x="418" y="133"/>
                  </a:lnTo>
                  <a:lnTo>
                    <a:pt x="403" y="111"/>
                  </a:lnTo>
                  <a:lnTo>
                    <a:pt x="386" y="91"/>
                  </a:lnTo>
                  <a:lnTo>
                    <a:pt x="377" y="81"/>
                  </a:lnTo>
                  <a:lnTo>
                    <a:pt x="368" y="71"/>
                  </a:lnTo>
                  <a:lnTo>
                    <a:pt x="358" y="62"/>
                  </a:lnTo>
                  <a:lnTo>
                    <a:pt x="347" y="53"/>
                  </a:lnTo>
                  <a:lnTo>
                    <a:pt x="336" y="45"/>
                  </a:lnTo>
                  <a:lnTo>
                    <a:pt x="325" y="37"/>
                  </a:lnTo>
                  <a:lnTo>
                    <a:pt x="313" y="30"/>
                  </a:lnTo>
                  <a:lnTo>
                    <a:pt x="301" y="24"/>
                  </a:lnTo>
                  <a:lnTo>
                    <a:pt x="288" y="18"/>
                  </a:lnTo>
                  <a:lnTo>
                    <a:pt x="275" y="13"/>
                  </a:lnTo>
                  <a:lnTo>
                    <a:pt x="262" y="10"/>
                  </a:lnTo>
                  <a:lnTo>
                    <a:pt x="249" y="6"/>
                  </a:lnTo>
                  <a:lnTo>
                    <a:pt x="236" y="3"/>
                  </a:lnTo>
                  <a:lnTo>
                    <a:pt x="223" y="2"/>
                  </a:lnTo>
                  <a:lnTo>
                    <a:pt x="210" y="1"/>
                  </a:lnTo>
                  <a:lnTo>
                    <a:pt x="197" y="0"/>
                  </a:lnTo>
                  <a:lnTo>
                    <a:pt x="171" y="0"/>
                  </a:lnTo>
                  <a:lnTo>
                    <a:pt x="146" y="2"/>
                  </a:lnTo>
                  <a:lnTo>
                    <a:pt x="123" y="6"/>
                  </a:lnTo>
                  <a:lnTo>
                    <a:pt x="100" y="11"/>
                  </a:lnTo>
                  <a:lnTo>
                    <a:pt x="79" y="16"/>
                  </a:lnTo>
                  <a:lnTo>
                    <a:pt x="60" y="22"/>
                  </a:lnTo>
                  <a:lnTo>
                    <a:pt x="43" y="28"/>
                  </a:lnTo>
                  <a:lnTo>
                    <a:pt x="28" y="33"/>
                  </a:lnTo>
                  <a:lnTo>
                    <a:pt x="8" y="42"/>
                  </a:lnTo>
                  <a:lnTo>
                    <a:pt x="0" y="46"/>
                  </a:lnTo>
                  <a:lnTo>
                    <a:pt x="3" y="54"/>
                  </a:lnTo>
                  <a:lnTo>
                    <a:pt x="10" y="77"/>
                  </a:lnTo>
                  <a:lnTo>
                    <a:pt x="16" y="93"/>
                  </a:lnTo>
                  <a:lnTo>
                    <a:pt x="24" y="110"/>
                  </a:lnTo>
                  <a:lnTo>
                    <a:pt x="32" y="130"/>
                  </a:lnTo>
                  <a:lnTo>
                    <a:pt x="43" y="150"/>
                  </a:lnTo>
                  <a:lnTo>
                    <a:pt x="55" y="171"/>
                  </a:lnTo>
                  <a:lnTo>
                    <a:pt x="68" y="193"/>
                  </a:lnTo>
                  <a:lnTo>
                    <a:pt x="83" y="214"/>
                  </a:lnTo>
                  <a:lnTo>
                    <a:pt x="100" y="235"/>
                  </a:lnTo>
                  <a:lnTo>
                    <a:pt x="110" y="246"/>
                  </a:lnTo>
                  <a:lnTo>
                    <a:pt x="119" y="254"/>
                  </a:lnTo>
                  <a:lnTo>
                    <a:pt x="129" y="264"/>
                  </a:lnTo>
                  <a:lnTo>
                    <a:pt x="140" y="273"/>
                  </a:lnTo>
                  <a:lnTo>
                    <a:pt x="151" y="281"/>
                  </a:lnTo>
                  <a:lnTo>
                    <a:pt x="162" y="289"/>
                  </a:lnTo>
                  <a:lnTo>
                    <a:pt x="174" y="296"/>
                  </a:lnTo>
                  <a:lnTo>
                    <a:pt x="186" y="30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5" name="Freeform 86">
              <a:extLst>
                <a:ext uri="{FF2B5EF4-FFF2-40B4-BE49-F238E27FC236}">
                  <a16:creationId xmlns:a16="http://schemas.microsoft.com/office/drawing/2014/main" id="{744D020D-3AFF-DB6A-9FBD-37A6EB0D64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36188" y="6416675"/>
              <a:ext cx="142875" cy="203200"/>
            </a:xfrm>
            <a:custGeom>
              <a:avLst/>
              <a:gdLst>
                <a:gd name="T0" fmla="*/ 727 w 1086"/>
                <a:gd name="T1" fmla="*/ 978 h 1666"/>
                <a:gd name="T2" fmla="*/ 727 w 1086"/>
                <a:gd name="T3" fmla="*/ 1027 h 1666"/>
                <a:gd name="T4" fmla="*/ 737 w 1086"/>
                <a:gd name="T5" fmla="*/ 1167 h 1666"/>
                <a:gd name="T6" fmla="*/ 735 w 1086"/>
                <a:gd name="T7" fmla="*/ 1277 h 1666"/>
                <a:gd name="T8" fmla="*/ 721 w 1086"/>
                <a:gd name="T9" fmla="*/ 1402 h 1666"/>
                <a:gd name="T10" fmla="*/ 756 w 1086"/>
                <a:gd name="T11" fmla="*/ 1520 h 1666"/>
                <a:gd name="T12" fmla="*/ 902 w 1086"/>
                <a:gd name="T13" fmla="*/ 1565 h 1666"/>
                <a:gd name="T14" fmla="*/ 1005 w 1086"/>
                <a:gd name="T15" fmla="*/ 1607 h 1666"/>
                <a:gd name="T16" fmla="*/ 1069 w 1086"/>
                <a:gd name="T17" fmla="*/ 1648 h 1666"/>
                <a:gd name="T18" fmla="*/ 0 w 1086"/>
                <a:gd name="T19" fmla="*/ 1666 h 1666"/>
                <a:gd name="T20" fmla="*/ 23 w 1086"/>
                <a:gd name="T21" fmla="*/ 1643 h 1666"/>
                <a:gd name="T22" fmla="*/ 102 w 1086"/>
                <a:gd name="T23" fmla="*/ 1596 h 1666"/>
                <a:gd name="T24" fmla="*/ 209 w 1086"/>
                <a:gd name="T25" fmla="*/ 1555 h 1666"/>
                <a:gd name="T26" fmla="*/ 381 w 1086"/>
                <a:gd name="T27" fmla="*/ 1507 h 1666"/>
                <a:gd name="T28" fmla="*/ 433 w 1086"/>
                <a:gd name="T29" fmla="*/ 1360 h 1666"/>
                <a:gd name="T30" fmla="*/ 463 w 1086"/>
                <a:gd name="T31" fmla="*/ 1241 h 1666"/>
                <a:gd name="T32" fmla="*/ 469 w 1086"/>
                <a:gd name="T33" fmla="*/ 1194 h 1666"/>
                <a:gd name="T34" fmla="*/ 464 w 1086"/>
                <a:gd name="T35" fmla="*/ 1153 h 1666"/>
                <a:gd name="T36" fmla="*/ 434 w 1086"/>
                <a:gd name="T37" fmla="*/ 1061 h 1666"/>
                <a:gd name="T38" fmla="*/ 396 w 1086"/>
                <a:gd name="T39" fmla="*/ 974 h 1666"/>
                <a:gd name="T40" fmla="*/ 350 w 1086"/>
                <a:gd name="T41" fmla="*/ 893 h 1666"/>
                <a:gd name="T42" fmla="*/ 243 w 1086"/>
                <a:gd name="T43" fmla="*/ 747 h 1666"/>
                <a:gd name="T44" fmla="*/ 123 w 1086"/>
                <a:gd name="T45" fmla="*/ 622 h 1666"/>
                <a:gd name="T46" fmla="*/ 115 w 1086"/>
                <a:gd name="T47" fmla="*/ 592 h 1666"/>
                <a:gd name="T48" fmla="*/ 223 w 1086"/>
                <a:gd name="T49" fmla="*/ 650 h 1666"/>
                <a:gd name="T50" fmla="*/ 330 w 1086"/>
                <a:gd name="T51" fmla="*/ 720 h 1666"/>
                <a:gd name="T52" fmla="*/ 433 w 1086"/>
                <a:gd name="T53" fmla="*/ 803 h 1666"/>
                <a:gd name="T54" fmla="*/ 488 w 1086"/>
                <a:gd name="T55" fmla="*/ 859 h 1666"/>
                <a:gd name="T56" fmla="*/ 496 w 1086"/>
                <a:gd name="T57" fmla="*/ 862 h 1666"/>
                <a:gd name="T58" fmla="*/ 499 w 1086"/>
                <a:gd name="T59" fmla="*/ 844 h 1666"/>
                <a:gd name="T60" fmla="*/ 480 w 1086"/>
                <a:gd name="T61" fmla="*/ 587 h 1666"/>
                <a:gd name="T62" fmla="*/ 447 w 1086"/>
                <a:gd name="T63" fmla="*/ 355 h 1666"/>
                <a:gd name="T64" fmla="*/ 419 w 1086"/>
                <a:gd name="T65" fmla="*/ 158 h 1666"/>
                <a:gd name="T66" fmla="*/ 413 w 1086"/>
                <a:gd name="T67" fmla="*/ 36 h 1666"/>
                <a:gd name="T68" fmla="*/ 426 w 1086"/>
                <a:gd name="T69" fmla="*/ 61 h 1666"/>
                <a:gd name="T70" fmla="*/ 460 w 1086"/>
                <a:gd name="T71" fmla="*/ 183 h 1666"/>
                <a:gd name="T72" fmla="*/ 531 w 1086"/>
                <a:gd name="T73" fmla="*/ 374 h 1666"/>
                <a:gd name="T74" fmla="*/ 589 w 1086"/>
                <a:gd name="T75" fmla="*/ 514 h 1666"/>
                <a:gd name="T76" fmla="*/ 600 w 1086"/>
                <a:gd name="T77" fmla="*/ 506 h 1666"/>
                <a:gd name="T78" fmla="*/ 691 w 1086"/>
                <a:gd name="T79" fmla="*/ 366 h 1666"/>
                <a:gd name="T80" fmla="*/ 792 w 1086"/>
                <a:gd name="T81" fmla="*/ 248 h 1666"/>
                <a:gd name="T82" fmla="*/ 726 w 1086"/>
                <a:gd name="T83" fmla="*/ 389 h 1666"/>
                <a:gd name="T84" fmla="*/ 689 w 1086"/>
                <a:gd name="T85" fmla="*/ 494 h 1666"/>
                <a:gd name="T86" fmla="*/ 663 w 1086"/>
                <a:gd name="T87" fmla="*/ 604 h 1666"/>
                <a:gd name="T88" fmla="*/ 657 w 1086"/>
                <a:gd name="T89" fmla="*/ 693 h 1666"/>
                <a:gd name="T90" fmla="*/ 674 w 1086"/>
                <a:gd name="T91" fmla="*/ 762 h 1666"/>
                <a:gd name="T92" fmla="*/ 686 w 1086"/>
                <a:gd name="T93" fmla="*/ 801 h 1666"/>
                <a:gd name="T94" fmla="*/ 695 w 1086"/>
                <a:gd name="T95" fmla="*/ 802 h 1666"/>
                <a:gd name="T96" fmla="*/ 736 w 1086"/>
                <a:gd name="T97" fmla="*/ 762 h 1666"/>
                <a:gd name="T98" fmla="*/ 848 w 1086"/>
                <a:gd name="T99" fmla="*/ 667 h 1666"/>
                <a:gd name="T100" fmla="*/ 1001 w 1086"/>
                <a:gd name="T101" fmla="*/ 567 h 1666"/>
                <a:gd name="T102" fmla="*/ 892 w 1086"/>
                <a:gd name="T103" fmla="*/ 692 h 1666"/>
                <a:gd name="T104" fmla="*/ 824 w 1086"/>
                <a:gd name="T105" fmla="*/ 787 h 1666"/>
                <a:gd name="T106" fmla="*/ 764 w 1086"/>
                <a:gd name="T107" fmla="*/ 892 h 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6" h="1666">
                  <a:moveTo>
                    <a:pt x="738" y="947"/>
                  </a:moveTo>
                  <a:lnTo>
                    <a:pt x="733" y="958"/>
                  </a:lnTo>
                  <a:lnTo>
                    <a:pt x="730" y="969"/>
                  </a:lnTo>
                  <a:lnTo>
                    <a:pt x="727" y="978"/>
                  </a:lnTo>
                  <a:lnTo>
                    <a:pt x="726" y="989"/>
                  </a:lnTo>
                  <a:lnTo>
                    <a:pt x="726" y="1000"/>
                  </a:lnTo>
                  <a:lnTo>
                    <a:pt x="726" y="1012"/>
                  </a:lnTo>
                  <a:lnTo>
                    <a:pt x="727" y="1027"/>
                  </a:lnTo>
                  <a:lnTo>
                    <a:pt x="729" y="1044"/>
                  </a:lnTo>
                  <a:lnTo>
                    <a:pt x="733" y="1091"/>
                  </a:lnTo>
                  <a:lnTo>
                    <a:pt x="736" y="1141"/>
                  </a:lnTo>
                  <a:lnTo>
                    <a:pt x="737" y="1167"/>
                  </a:lnTo>
                  <a:lnTo>
                    <a:pt x="737" y="1193"/>
                  </a:lnTo>
                  <a:lnTo>
                    <a:pt x="737" y="1220"/>
                  </a:lnTo>
                  <a:lnTo>
                    <a:pt x="736" y="1248"/>
                  </a:lnTo>
                  <a:lnTo>
                    <a:pt x="735" y="1277"/>
                  </a:lnTo>
                  <a:lnTo>
                    <a:pt x="732" y="1307"/>
                  </a:lnTo>
                  <a:lnTo>
                    <a:pt x="730" y="1338"/>
                  </a:lnTo>
                  <a:lnTo>
                    <a:pt x="726" y="1370"/>
                  </a:lnTo>
                  <a:lnTo>
                    <a:pt x="721" y="1402"/>
                  </a:lnTo>
                  <a:lnTo>
                    <a:pt x="715" y="1436"/>
                  </a:lnTo>
                  <a:lnTo>
                    <a:pt x="708" y="1471"/>
                  </a:lnTo>
                  <a:lnTo>
                    <a:pt x="700" y="1506"/>
                  </a:lnTo>
                  <a:lnTo>
                    <a:pt x="756" y="1520"/>
                  </a:lnTo>
                  <a:lnTo>
                    <a:pt x="815" y="1537"/>
                  </a:lnTo>
                  <a:lnTo>
                    <a:pt x="844" y="1545"/>
                  </a:lnTo>
                  <a:lnTo>
                    <a:pt x="874" y="1555"/>
                  </a:lnTo>
                  <a:lnTo>
                    <a:pt x="902" y="1565"/>
                  </a:lnTo>
                  <a:lnTo>
                    <a:pt x="930" y="1575"/>
                  </a:lnTo>
                  <a:lnTo>
                    <a:pt x="957" y="1585"/>
                  </a:lnTo>
                  <a:lnTo>
                    <a:pt x="982" y="1596"/>
                  </a:lnTo>
                  <a:lnTo>
                    <a:pt x="1005" y="1607"/>
                  </a:lnTo>
                  <a:lnTo>
                    <a:pt x="1027" y="1619"/>
                  </a:lnTo>
                  <a:lnTo>
                    <a:pt x="1046" y="1630"/>
                  </a:lnTo>
                  <a:lnTo>
                    <a:pt x="1062" y="1643"/>
                  </a:lnTo>
                  <a:lnTo>
                    <a:pt x="1069" y="1648"/>
                  </a:lnTo>
                  <a:lnTo>
                    <a:pt x="1076" y="1655"/>
                  </a:lnTo>
                  <a:lnTo>
                    <a:pt x="1081" y="1661"/>
                  </a:lnTo>
                  <a:lnTo>
                    <a:pt x="1086" y="1666"/>
                  </a:lnTo>
                  <a:lnTo>
                    <a:pt x="0" y="1666"/>
                  </a:lnTo>
                  <a:lnTo>
                    <a:pt x="4" y="1661"/>
                  </a:lnTo>
                  <a:lnTo>
                    <a:pt x="10" y="1655"/>
                  </a:lnTo>
                  <a:lnTo>
                    <a:pt x="16" y="1648"/>
                  </a:lnTo>
                  <a:lnTo>
                    <a:pt x="23" y="1643"/>
                  </a:lnTo>
                  <a:lnTo>
                    <a:pt x="39" y="1631"/>
                  </a:lnTo>
                  <a:lnTo>
                    <a:pt x="58" y="1619"/>
                  </a:lnTo>
                  <a:lnTo>
                    <a:pt x="79" y="1607"/>
                  </a:lnTo>
                  <a:lnTo>
                    <a:pt x="102" y="1596"/>
                  </a:lnTo>
                  <a:lnTo>
                    <a:pt x="127" y="1585"/>
                  </a:lnTo>
                  <a:lnTo>
                    <a:pt x="153" y="1576"/>
                  </a:lnTo>
                  <a:lnTo>
                    <a:pt x="181" y="1565"/>
                  </a:lnTo>
                  <a:lnTo>
                    <a:pt x="209" y="1555"/>
                  </a:lnTo>
                  <a:lnTo>
                    <a:pt x="238" y="1546"/>
                  </a:lnTo>
                  <a:lnTo>
                    <a:pt x="267" y="1538"/>
                  </a:lnTo>
                  <a:lnTo>
                    <a:pt x="325" y="1521"/>
                  </a:lnTo>
                  <a:lnTo>
                    <a:pt x="381" y="1507"/>
                  </a:lnTo>
                  <a:lnTo>
                    <a:pt x="397" y="1466"/>
                  </a:lnTo>
                  <a:lnTo>
                    <a:pt x="410" y="1428"/>
                  </a:lnTo>
                  <a:lnTo>
                    <a:pt x="422" y="1394"/>
                  </a:lnTo>
                  <a:lnTo>
                    <a:pt x="433" y="1360"/>
                  </a:lnTo>
                  <a:lnTo>
                    <a:pt x="442" y="1329"/>
                  </a:lnTo>
                  <a:lnTo>
                    <a:pt x="450" y="1299"/>
                  </a:lnTo>
                  <a:lnTo>
                    <a:pt x="457" y="1269"/>
                  </a:lnTo>
                  <a:lnTo>
                    <a:pt x="463" y="1241"/>
                  </a:lnTo>
                  <a:lnTo>
                    <a:pt x="466" y="1229"/>
                  </a:lnTo>
                  <a:lnTo>
                    <a:pt x="467" y="1216"/>
                  </a:lnTo>
                  <a:lnTo>
                    <a:pt x="468" y="1205"/>
                  </a:lnTo>
                  <a:lnTo>
                    <a:pt x="469" y="1194"/>
                  </a:lnTo>
                  <a:lnTo>
                    <a:pt x="468" y="1182"/>
                  </a:lnTo>
                  <a:lnTo>
                    <a:pt x="467" y="1172"/>
                  </a:lnTo>
                  <a:lnTo>
                    <a:pt x="466" y="1162"/>
                  </a:lnTo>
                  <a:lnTo>
                    <a:pt x="464" y="1153"/>
                  </a:lnTo>
                  <a:lnTo>
                    <a:pt x="457" y="1130"/>
                  </a:lnTo>
                  <a:lnTo>
                    <a:pt x="450" y="1106"/>
                  </a:lnTo>
                  <a:lnTo>
                    <a:pt x="443" y="1083"/>
                  </a:lnTo>
                  <a:lnTo>
                    <a:pt x="434" y="1061"/>
                  </a:lnTo>
                  <a:lnTo>
                    <a:pt x="426" y="1039"/>
                  </a:lnTo>
                  <a:lnTo>
                    <a:pt x="416" y="1017"/>
                  </a:lnTo>
                  <a:lnTo>
                    <a:pt x="407" y="996"/>
                  </a:lnTo>
                  <a:lnTo>
                    <a:pt x="396" y="974"/>
                  </a:lnTo>
                  <a:lnTo>
                    <a:pt x="386" y="954"/>
                  </a:lnTo>
                  <a:lnTo>
                    <a:pt x="374" y="933"/>
                  </a:lnTo>
                  <a:lnTo>
                    <a:pt x="363" y="912"/>
                  </a:lnTo>
                  <a:lnTo>
                    <a:pt x="350" y="893"/>
                  </a:lnTo>
                  <a:lnTo>
                    <a:pt x="325" y="854"/>
                  </a:lnTo>
                  <a:lnTo>
                    <a:pt x="299" y="817"/>
                  </a:lnTo>
                  <a:lnTo>
                    <a:pt x="271" y="782"/>
                  </a:lnTo>
                  <a:lnTo>
                    <a:pt x="243" y="747"/>
                  </a:lnTo>
                  <a:lnTo>
                    <a:pt x="214" y="713"/>
                  </a:lnTo>
                  <a:lnTo>
                    <a:pt x="184" y="682"/>
                  </a:lnTo>
                  <a:lnTo>
                    <a:pt x="154" y="651"/>
                  </a:lnTo>
                  <a:lnTo>
                    <a:pt x="123" y="622"/>
                  </a:lnTo>
                  <a:lnTo>
                    <a:pt x="92" y="594"/>
                  </a:lnTo>
                  <a:lnTo>
                    <a:pt x="61" y="568"/>
                  </a:lnTo>
                  <a:lnTo>
                    <a:pt x="88" y="580"/>
                  </a:lnTo>
                  <a:lnTo>
                    <a:pt x="115" y="592"/>
                  </a:lnTo>
                  <a:lnTo>
                    <a:pt x="142" y="605"/>
                  </a:lnTo>
                  <a:lnTo>
                    <a:pt x="169" y="619"/>
                  </a:lnTo>
                  <a:lnTo>
                    <a:pt x="196" y="634"/>
                  </a:lnTo>
                  <a:lnTo>
                    <a:pt x="223" y="650"/>
                  </a:lnTo>
                  <a:lnTo>
                    <a:pt x="250" y="666"/>
                  </a:lnTo>
                  <a:lnTo>
                    <a:pt x="277" y="683"/>
                  </a:lnTo>
                  <a:lnTo>
                    <a:pt x="304" y="700"/>
                  </a:lnTo>
                  <a:lnTo>
                    <a:pt x="330" y="720"/>
                  </a:lnTo>
                  <a:lnTo>
                    <a:pt x="357" y="739"/>
                  </a:lnTo>
                  <a:lnTo>
                    <a:pt x="383" y="760"/>
                  </a:lnTo>
                  <a:lnTo>
                    <a:pt x="408" y="782"/>
                  </a:lnTo>
                  <a:lnTo>
                    <a:pt x="433" y="803"/>
                  </a:lnTo>
                  <a:lnTo>
                    <a:pt x="457" y="827"/>
                  </a:lnTo>
                  <a:lnTo>
                    <a:pt x="480" y="851"/>
                  </a:lnTo>
                  <a:lnTo>
                    <a:pt x="484" y="855"/>
                  </a:lnTo>
                  <a:lnTo>
                    <a:pt x="488" y="859"/>
                  </a:lnTo>
                  <a:lnTo>
                    <a:pt x="491" y="862"/>
                  </a:lnTo>
                  <a:lnTo>
                    <a:pt x="494" y="863"/>
                  </a:lnTo>
                  <a:lnTo>
                    <a:pt x="495" y="863"/>
                  </a:lnTo>
                  <a:lnTo>
                    <a:pt x="496" y="862"/>
                  </a:lnTo>
                  <a:lnTo>
                    <a:pt x="497" y="860"/>
                  </a:lnTo>
                  <a:lnTo>
                    <a:pt x="498" y="858"/>
                  </a:lnTo>
                  <a:lnTo>
                    <a:pt x="499" y="853"/>
                  </a:lnTo>
                  <a:lnTo>
                    <a:pt x="499" y="844"/>
                  </a:lnTo>
                  <a:lnTo>
                    <a:pt x="497" y="777"/>
                  </a:lnTo>
                  <a:lnTo>
                    <a:pt x="493" y="712"/>
                  </a:lnTo>
                  <a:lnTo>
                    <a:pt x="487" y="648"/>
                  </a:lnTo>
                  <a:lnTo>
                    <a:pt x="480" y="587"/>
                  </a:lnTo>
                  <a:lnTo>
                    <a:pt x="473" y="526"/>
                  </a:lnTo>
                  <a:lnTo>
                    <a:pt x="464" y="468"/>
                  </a:lnTo>
                  <a:lnTo>
                    <a:pt x="456" y="410"/>
                  </a:lnTo>
                  <a:lnTo>
                    <a:pt x="447" y="355"/>
                  </a:lnTo>
                  <a:lnTo>
                    <a:pt x="439" y="303"/>
                  </a:lnTo>
                  <a:lnTo>
                    <a:pt x="431" y="252"/>
                  </a:lnTo>
                  <a:lnTo>
                    <a:pt x="424" y="204"/>
                  </a:lnTo>
                  <a:lnTo>
                    <a:pt x="419" y="158"/>
                  </a:lnTo>
                  <a:lnTo>
                    <a:pt x="415" y="115"/>
                  </a:lnTo>
                  <a:lnTo>
                    <a:pt x="413" y="74"/>
                  </a:lnTo>
                  <a:lnTo>
                    <a:pt x="413" y="55"/>
                  </a:lnTo>
                  <a:lnTo>
                    <a:pt x="413" y="36"/>
                  </a:lnTo>
                  <a:lnTo>
                    <a:pt x="414" y="18"/>
                  </a:lnTo>
                  <a:lnTo>
                    <a:pt x="415" y="0"/>
                  </a:lnTo>
                  <a:lnTo>
                    <a:pt x="420" y="31"/>
                  </a:lnTo>
                  <a:lnTo>
                    <a:pt x="426" y="61"/>
                  </a:lnTo>
                  <a:lnTo>
                    <a:pt x="433" y="91"/>
                  </a:lnTo>
                  <a:lnTo>
                    <a:pt x="441" y="122"/>
                  </a:lnTo>
                  <a:lnTo>
                    <a:pt x="450" y="152"/>
                  </a:lnTo>
                  <a:lnTo>
                    <a:pt x="460" y="183"/>
                  </a:lnTo>
                  <a:lnTo>
                    <a:pt x="470" y="215"/>
                  </a:lnTo>
                  <a:lnTo>
                    <a:pt x="481" y="245"/>
                  </a:lnTo>
                  <a:lnTo>
                    <a:pt x="505" y="309"/>
                  </a:lnTo>
                  <a:lnTo>
                    <a:pt x="531" y="374"/>
                  </a:lnTo>
                  <a:lnTo>
                    <a:pt x="557" y="440"/>
                  </a:lnTo>
                  <a:lnTo>
                    <a:pt x="584" y="507"/>
                  </a:lnTo>
                  <a:lnTo>
                    <a:pt x="587" y="511"/>
                  </a:lnTo>
                  <a:lnTo>
                    <a:pt x="589" y="514"/>
                  </a:lnTo>
                  <a:lnTo>
                    <a:pt x="591" y="515"/>
                  </a:lnTo>
                  <a:lnTo>
                    <a:pt x="593" y="515"/>
                  </a:lnTo>
                  <a:lnTo>
                    <a:pt x="597" y="512"/>
                  </a:lnTo>
                  <a:lnTo>
                    <a:pt x="600" y="506"/>
                  </a:lnTo>
                  <a:lnTo>
                    <a:pt x="621" y="469"/>
                  </a:lnTo>
                  <a:lnTo>
                    <a:pt x="644" y="433"/>
                  </a:lnTo>
                  <a:lnTo>
                    <a:pt x="667" y="400"/>
                  </a:lnTo>
                  <a:lnTo>
                    <a:pt x="691" y="366"/>
                  </a:lnTo>
                  <a:lnTo>
                    <a:pt x="716" y="335"/>
                  </a:lnTo>
                  <a:lnTo>
                    <a:pt x="741" y="304"/>
                  </a:lnTo>
                  <a:lnTo>
                    <a:pt x="767" y="275"/>
                  </a:lnTo>
                  <a:lnTo>
                    <a:pt x="792" y="248"/>
                  </a:lnTo>
                  <a:lnTo>
                    <a:pt x="769" y="293"/>
                  </a:lnTo>
                  <a:lnTo>
                    <a:pt x="747" y="340"/>
                  </a:lnTo>
                  <a:lnTo>
                    <a:pt x="736" y="364"/>
                  </a:lnTo>
                  <a:lnTo>
                    <a:pt x="726" y="389"/>
                  </a:lnTo>
                  <a:lnTo>
                    <a:pt x="716" y="415"/>
                  </a:lnTo>
                  <a:lnTo>
                    <a:pt x="706" y="441"/>
                  </a:lnTo>
                  <a:lnTo>
                    <a:pt x="698" y="467"/>
                  </a:lnTo>
                  <a:lnTo>
                    <a:pt x="689" y="494"/>
                  </a:lnTo>
                  <a:lnTo>
                    <a:pt x="682" y="521"/>
                  </a:lnTo>
                  <a:lnTo>
                    <a:pt x="675" y="548"/>
                  </a:lnTo>
                  <a:lnTo>
                    <a:pt x="668" y="576"/>
                  </a:lnTo>
                  <a:lnTo>
                    <a:pt x="663" y="604"/>
                  </a:lnTo>
                  <a:lnTo>
                    <a:pt x="658" y="632"/>
                  </a:lnTo>
                  <a:lnTo>
                    <a:pt x="655" y="660"/>
                  </a:lnTo>
                  <a:lnTo>
                    <a:pt x="654" y="674"/>
                  </a:lnTo>
                  <a:lnTo>
                    <a:pt x="657" y="693"/>
                  </a:lnTo>
                  <a:lnTo>
                    <a:pt x="660" y="712"/>
                  </a:lnTo>
                  <a:lnTo>
                    <a:pt x="664" y="729"/>
                  </a:lnTo>
                  <a:lnTo>
                    <a:pt x="669" y="745"/>
                  </a:lnTo>
                  <a:lnTo>
                    <a:pt x="674" y="762"/>
                  </a:lnTo>
                  <a:lnTo>
                    <a:pt x="679" y="778"/>
                  </a:lnTo>
                  <a:lnTo>
                    <a:pt x="683" y="796"/>
                  </a:lnTo>
                  <a:lnTo>
                    <a:pt x="685" y="799"/>
                  </a:lnTo>
                  <a:lnTo>
                    <a:pt x="686" y="801"/>
                  </a:lnTo>
                  <a:lnTo>
                    <a:pt x="688" y="803"/>
                  </a:lnTo>
                  <a:lnTo>
                    <a:pt x="690" y="803"/>
                  </a:lnTo>
                  <a:lnTo>
                    <a:pt x="692" y="803"/>
                  </a:lnTo>
                  <a:lnTo>
                    <a:pt x="695" y="802"/>
                  </a:lnTo>
                  <a:lnTo>
                    <a:pt x="697" y="800"/>
                  </a:lnTo>
                  <a:lnTo>
                    <a:pt x="701" y="797"/>
                  </a:lnTo>
                  <a:lnTo>
                    <a:pt x="718" y="779"/>
                  </a:lnTo>
                  <a:lnTo>
                    <a:pt x="736" y="762"/>
                  </a:lnTo>
                  <a:lnTo>
                    <a:pt x="754" y="745"/>
                  </a:lnTo>
                  <a:lnTo>
                    <a:pt x="772" y="729"/>
                  </a:lnTo>
                  <a:lnTo>
                    <a:pt x="810" y="697"/>
                  </a:lnTo>
                  <a:lnTo>
                    <a:pt x="848" y="667"/>
                  </a:lnTo>
                  <a:lnTo>
                    <a:pt x="886" y="640"/>
                  </a:lnTo>
                  <a:lnTo>
                    <a:pt x="925" y="614"/>
                  </a:lnTo>
                  <a:lnTo>
                    <a:pt x="963" y="590"/>
                  </a:lnTo>
                  <a:lnTo>
                    <a:pt x="1001" y="567"/>
                  </a:lnTo>
                  <a:lnTo>
                    <a:pt x="964" y="606"/>
                  </a:lnTo>
                  <a:lnTo>
                    <a:pt x="928" y="648"/>
                  </a:lnTo>
                  <a:lnTo>
                    <a:pt x="910" y="670"/>
                  </a:lnTo>
                  <a:lnTo>
                    <a:pt x="892" y="692"/>
                  </a:lnTo>
                  <a:lnTo>
                    <a:pt x="875" y="714"/>
                  </a:lnTo>
                  <a:lnTo>
                    <a:pt x="857" y="738"/>
                  </a:lnTo>
                  <a:lnTo>
                    <a:pt x="840" y="762"/>
                  </a:lnTo>
                  <a:lnTo>
                    <a:pt x="824" y="787"/>
                  </a:lnTo>
                  <a:lnTo>
                    <a:pt x="808" y="813"/>
                  </a:lnTo>
                  <a:lnTo>
                    <a:pt x="793" y="838"/>
                  </a:lnTo>
                  <a:lnTo>
                    <a:pt x="778" y="865"/>
                  </a:lnTo>
                  <a:lnTo>
                    <a:pt x="764" y="892"/>
                  </a:lnTo>
                  <a:lnTo>
                    <a:pt x="750" y="919"/>
                  </a:lnTo>
                  <a:lnTo>
                    <a:pt x="738" y="947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6" name="Freeform 87">
              <a:extLst>
                <a:ext uri="{FF2B5EF4-FFF2-40B4-BE49-F238E27FC236}">
                  <a16:creationId xmlns:a16="http://schemas.microsoft.com/office/drawing/2014/main" id="{48DADAAC-2FD5-1757-BB32-D4448BDBE2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74288" y="6316663"/>
              <a:ext cx="41275" cy="77788"/>
            </a:xfrm>
            <a:custGeom>
              <a:avLst/>
              <a:gdLst>
                <a:gd name="T0" fmla="*/ 308 w 309"/>
                <a:gd name="T1" fmla="*/ 332 h 630"/>
                <a:gd name="T2" fmla="*/ 305 w 309"/>
                <a:gd name="T3" fmla="*/ 363 h 630"/>
                <a:gd name="T4" fmla="*/ 298 w 309"/>
                <a:gd name="T5" fmla="*/ 395 h 630"/>
                <a:gd name="T6" fmla="*/ 290 w 309"/>
                <a:gd name="T7" fmla="*/ 424 h 630"/>
                <a:gd name="T8" fmla="*/ 272 w 309"/>
                <a:gd name="T9" fmla="*/ 465 h 630"/>
                <a:gd name="T10" fmla="*/ 245 w 309"/>
                <a:gd name="T11" fmla="*/ 516 h 630"/>
                <a:gd name="T12" fmla="*/ 216 w 309"/>
                <a:gd name="T13" fmla="*/ 558 h 630"/>
                <a:gd name="T14" fmla="*/ 189 w 309"/>
                <a:gd name="T15" fmla="*/ 592 h 630"/>
                <a:gd name="T16" fmla="*/ 160 w 309"/>
                <a:gd name="T17" fmla="*/ 623 h 630"/>
                <a:gd name="T18" fmla="*/ 147 w 309"/>
                <a:gd name="T19" fmla="*/ 623 h 630"/>
                <a:gd name="T20" fmla="*/ 118 w 309"/>
                <a:gd name="T21" fmla="*/ 592 h 630"/>
                <a:gd name="T22" fmla="*/ 91 w 309"/>
                <a:gd name="T23" fmla="*/ 557 h 630"/>
                <a:gd name="T24" fmla="*/ 63 w 309"/>
                <a:gd name="T25" fmla="*/ 515 h 630"/>
                <a:gd name="T26" fmla="*/ 35 w 309"/>
                <a:gd name="T27" fmla="*/ 464 h 630"/>
                <a:gd name="T28" fmla="*/ 18 w 309"/>
                <a:gd name="T29" fmla="*/ 422 h 630"/>
                <a:gd name="T30" fmla="*/ 10 w 309"/>
                <a:gd name="T31" fmla="*/ 393 h 630"/>
                <a:gd name="T32" fmla="*/ 4 w 309"/>
                <a:gd name="T33" fmla="*/ 362 h 630"/>
                <a:gd name="T34" fmla="*/ 1 w 309"/>
                <a:gd name="T35" fmla="*/ 330 h 630"/>
                <a:gd name="T36" fmla="*/ 1 w 309"/>
                <a:gd name="T37" fmla="*/ 297 h 630"/>
                <a:gd name="T38" fmla="*/ 4 w 309"/>
                <a:gd name="T39" fmla="*/ 266 h 630"/>
                <a:gd name="T40" fmla="*/ 11 w 309"/>
                <a:gd name="T41" fmla="*/ 236 h 630"/>
                <a:gd name="T42" fmla="*/ 20 w 309"/>
                <a:gd name="T43" fmla="*/ 206 h 630"/>
                <a:gd name="T44" fmla="*/ 37 w 309"/>
                <a:gd name="T45" fmla="*/ 164 h 630"/>
                <a:gd name="T46" fmla="*/ 65 w 309"/>
                <a:gd name="T47" fmla="*/ 115 h 630"/>
                <a:gd name="T48" fmla="*/ 94 w 309"/>
                <a:gd name="T49" fmla="*/ 71 h 630"/>
                <a:gd name="T50" fmla="*/ 121 w 309"/>
                <a:gd name="T51" fmla="*/ 38 h 630"/>
                <a:gd name="T52" fmla="*/ 150 w 309"/>
                <a:gd name="T53" fmla="*/ 6 h 630"/>
                <a:gd name="T54" fmla="*/ 163 w 309"/>
                <a:gd name="T55" fmla="*/ 6 h 630"/>
                <a:gd name="T56" fmla="*/ 192 w 309"/>
                <a:gd name="T57" fmla="*/ 39 h 630"/>
                <a:gd name="T58" fmla="*/ 219 w 309"/>
                <a:gd name="T59" fmla="*/ 72 h 630"/>
                <a:gd name="T60" fmla="*/ 247 w 309"/>
                <a:gd name="T61" fmla="*/ 116 h 630"/>
                <a:gd name="T62" fmla="*/ 274 w 309"/>
                <a:gd name="T63" fmla="*/ 165 h 630"/>
                <a:gd name="T64" fmla="*/ 291 w 309"/>
                <a:gd name="T65" fmla="*/ 208 h 630"/>
                <a:gd name="T66" fmla="*/ 299 w 309"/>
                <a:gd name="T67" fmla="*/ 237 h 630"/>
                <a:gd name="T68" fmla="*/ 305 w 309"/>
                <a:gd name="T69" fmla="*/ 268 h 630"/>
                <a:gd name="T70" fmla="*/ 309 w 309"/>
                <a:gd name="T71" fmla="*/ 30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9" h="630">
                  <a:moveTo>
                    <a:pt x="309" y="316"/>
                  </a:moveTo>
                  <a:lnTo>
                    <a:pt x="308" y="332"/>
                  </a:lnTo>
                  <a:lnTo>
                    <a:pt x="307" y="348"/>
                  </a:lnTo>
                  <a:lnTo>
                    <a:pt x="305" y="363"/>
                  </a:lnTo>
                  <a:lnTo>
                    <a:pt x="302" y="380"/>
                  </a:lnTo>
                  <a:lnTo>
                    <a:pt x="298" y="395"/>
                  </a:lnTo>
                  <a:lnTo>
                    <a:pt x="294" y="409"/>
                  </a:lnTo>
                  <a:lnTo>
                    <a:pt x="290" y="424"/>
                  </a:lnTo>
                  <a:lnTo>
                    <a:pt x="284" y="438"/>
                  </a:lnTo>
                  <a:lnTo>
                    <a:pt x="272" y="465"/>
                  </a:lnTo>
                  <a:lnTo>
                    <a:pt x="259" y="491"/>
                  </a:lnTo>
                  <a:lnTo>
                    <a:pt x="245" y="516"/>
                  </a:lnTo>
                  <a:lnTo>
                    <a:pt x="231" y="538"/>
                  </a:lnTo>
                  <a:lnTo>
                    <a:pt x="216" y="558"/>
                  </a:lnTo>
                  <a:lnTo>
                    <a:pt x="202" y="576"/>
                  </a:lnTo>
                  <a:lnTo>
                    <a:pt x="189" y="592"/>
                  </a:lnTo>
                  <a:lnTo>
                    <a:pt x="178" y="605"/>
                  </a:lnTo>
                  <a:lnTo>
                    <a:pt x="160" y="623"/>
                  </a:lnTo>
                  <a:lnTo>
                    <a:pt x="153" y="630"/>
                  </a:lnTo>
                  <a:lnTo>
                    <a:pt x="147" y="623"/>
                  </a:lnTo>
                  <a:lnTo>
                    <a:pt x="129" y="605"/>
                  </a:lnTo>
                  <a:lnTo>
                    <a:pt x="118" y="592"/>
                  </a:lnTo>
                  <a:lnTo>
                    <a:pt x="105" y="576"/>
                  </a:lnTo>
                  <a:lnTo>
                    <a:pt x="91" y="557"/>
                  </a:lnTo>
                  <a:lnTo>
                    <a:pt x="77" y="537"/>
                  </a:lnTo>
                  <a:lnTo>
                    <a:pt x="63" y="515"/>
                  </a:lnTo>
                  <a:lnTo>
                    <a:pt x="48" y="490"/>
                  </a:lnTo>
                  <a:lnTo>
                    <a:pt x="35" y="464"/>
                  </a:lnTo>
                  <a:lnTo>
                    <a:pt x="24" y="437"/>
                  </a:lnTo>
                  <a:lnTo>
                    <a:pt x="18" y="422"/>
                  </a:lnTo>
                  <a:lnTo>
                    <a:pt x="14" y="408"/>
                  </a:lnTo>
                  <a:lnTo>
                    <a:pt x="10" y="393"/>
                  </a:lnTo>
                  <a:lnTo>
                    <a:pt x="6" y="378"/>
                  </a:lnTo>
                  <a:lnTo>
                    <a:pt x="4" y="362"/>
                  </a:lnTo>
                  <a:lnTo>
                    <a:pt x="2" y="346"/>
                  </a:lnTo>
                  <a:lnTo>
                    <a:pt x="1" y="330"/>
                  </a:lnTo>
                  <a:lnTo>
                    <a:pt x="0" y="314"/>
                  </a:lnTo>
                  <a:lnTo>
                    <a:pt x="1" y="297"/>
                  </a:lnTo>
                  <a:lnTo>
                    <a:pt x="2" y="282"/>
                  </a:lnTo>
                  <a:lnTo>
                    <a:pt x="4" y="266"/>
                  </a:lnTo>
                  <a:lnTo>
                    <a:pt x="7" y="251"/>
                  </a:lnTo>
                  <a:lnTo>
                    <a:pt x="11" y="236"/>
                  </a:lnTo>
                  <a:lnTo>
                    <a:pt x="15" y="221"/>
                  </a:lnTo>
                  <a:lnTo>
                    <a:pt x="20" y="206"/>
                  </a:lnTo>
                  <a:lnTo>
                    <a:pt x="25" y="191"/>
                  </a:lnTo>
                  <a:lnTo>
                    <a:pt x="37" y="164"/>
                  </a:lnTo>
                  <a:lnTo>
                    <a:pt x="50" y="138"/>
                  </a:lnTo>
                  <a:lnTo>
                    <a:pt x="65" y="115"/>
                  </a:lnTo>
                  <a:lnTo>
                    <a:pt x="79" y="92"/>
                  </a:lnTo>
                  <a:lnTo>
                    <a:pt x="94" y="71"/>
                  </a:lnTo>
                  <a:lnTo>
                    <a:pt x="108" y="54"/>
                  </a:lnTo>
                  <a:lnTo>
                    <a:pt x="121" y="38"/>
                  </a:lnTo>
                  <a:lnTo>
                    <a:pt x="133" y="25"/>
                  </a:lnTo>
                  <a:lnTo>
                    <a:pt x="150" y="6"/>
                  </a:lnTo>
                  <a:lnTo>
                    <a:pt x="157" y="0"/>
                  </a:lnTo>
                  <a:lnTo>
                    <a:pt x="163" y="6"/>
                  </a:lnTo>
                  <a:lnTo>
                    <a:pt x="181" y="25"/>
                  </a:lnTo>
                  <a:lnTo>
                    <a:pt x="192" y="39"/>
                  </a:lnTo>
                  <a:lnTo>
                    <a:pt x="205" y="54"/>
                  </a:lnTo>
                  <a:lnTo>
                    <a:pt x="219" y="72"/>
                  </a:lnTo>
                  <a:lnTo>
                    <a:pt x="233" y="93"/>
                  </a:lnTo>
                  <a:lnTo>
                    <a:pt x="247" y="116"/>
                  </a:lnTo>
                  <a:lnTo>
                    <a:pt x="261" y="140"/>
                  </a:lnTo>
                  <a:lnTo>
                    <a:pt x="274" y="165"/>
                  </a:lnTo>
                  <a:lnTo>
                    <a:pt x="286" y="194"/>
                  </a:lnTo>
                  <a:lnTo>
                    <a:pt x="291" y="208"/>
                  </a:lnTo>
                  <a:lnTo>
                    <a:pt x="295" y="223"/>
                  </a:lnTo>
                  <a:lnTo>
                    <a:pt x="299" y="237"/>
                  </a:lnTo>
                  <a:lnTo>
                    <a:pt x="303" y="252"/>
                  </a:lnTo>
                  <a:lnTo>
                    <a:pt x="305" y="268"/>
                  </a:lnTo>
                  <a:lnTo>
                    <a:pt x="307" y="283"/>
                  </a:lnTo>
                  <a:lnTo>
                    <a:pt x="309" y="300"/>
                  </a:lnTo>
                  <a:lnTo>
                    <a:pt x="309" y="316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7" name="Freeform 88">
              <a:extLst>
                <a:ext uri="{FF2B5EF4-FFF2-40B4-BE49-F238E27FC236}">
                  <a16:creationId xmlns:a16="http://schemas.microsoft.com/office/drawing/2014/main" id="{FFE66C83-DFF0-61B2-FF63-74950873DC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8901" y="6373813"/>
              <a:ext cx="44450" cy="55563"/>
            </a:xfrm>
            <a:custGeom>
              <a:avLst/>
              <a:gdLst>
                <a:gd name="T0" fmla="*/ 274 w 340"/>
                <a:gd name="T1" fmla="*/ 333 h 460"/>
                <a:gd name="T2" fmla="*/ 255 w 340"/>
                <a:gd name="T3" fmla="*/ 355 h 460"/>
                <a:gd name="T4" fmla="*/ 235 w 340"/>
                <a:gd name="T5" fmla="*/ 373 h 460"/>
                <a:gd name="T6" fmla="*/ 213 w 340"/>
                <a:gd name="T7" fmla="*/ 389 h 460"/>
                <a:gd name="T8" fmla="*/ 180 w 340"/>
                <a:gd name="T9" fmla="*/ 410 h 460"/>
                <a:gd name="T10" fmla="*/ 134 w 340"/>
                <a:gd name="T11" fmla="*/ 430 h 460"/>
                <a:gd name="T12" fmla="*/ 92 w 340"/>
                <a:gd name="T13" fmla="*/ 444 h 460"/>
                <a:gd name="T14" fmla="*/ 55 w 340"/>
                <a:gd name="T15" fmla="*/ 453 h 460"/>
                <a:gd name="T16" fmla="*/ 17 w 340"/>
                <a:gd name="T17" fmla="*/ 458 h 460"/>
                <a:gd name="T18" fmla="*/ 8 w 340"/>
                <a:gd name="T19" fmla="*/ 451 h 460"/>
                <a:gd name="T20" fmla="*/ 3 w 340"/>
                <a:gd name="T21" fmla="*/ 410 h 460"/>
                <a:gd name="T22" fmla="*/ 0 w 340"/>
                <a:gd name="T23" fmla="*/ 370 h 460"/>
                <a:gd name="T24" fmla="*/ 1 w 340"/>
                <a:gd name="T25" fmla="*/ 321 h 460"/>
                <a:gd name="T26" fmla="*/ 7 w 340"/>
                <a:gd name="T27" fmla="*/ 268 h 460"/>
                <a:gd name="T28" fmla="*/ 16 w 340"/>
                <a:gd name="T29" fmla="*/ 228 h 460"/>
                <a:gd name="T30" fmla="*/ 25 w 340"/>
                <a:gd name="T31" fmla="*/ 201 h 460"/>
                <a:gd name="T32" fmla="*/ 36 w 340"/>
                <a:gd name="T33" fmla="*/ 175 h 460"/>
                <a:gd name="T34" fmla="*/ 50 w 340"/>
                <a:gd name="T35" fmla="*/ 150 h 460"/>
                <a:gd name="T36" fmla="*/ 66 w 340"/>
                <a:gd name="T37" fmla="*/ 126 h 460"/>
                <a:gd name="T38" fmla="*/ 85 w 340"/>
                <a:gd name="T39" fmla="*/ 105 h 460"/>
                <a:gd name="T40" fmla="*/ 105 w 340"/>
                <a:gd name="T41" fmla="*/ 86 h 460"/>
                <a:gd name="T42" fmla="*/ 127 w 340"/>
                <a:gd name="T43" fmla="*/ 70 h 460"/>
                <a:gd name="T44" fmla="*/ 160 w 340"/>
                <a:gd name="T45" fmla="*/ 50 h 460"/>
                <a:gd name="T46" fmla="*/ 205 w 340"/>
                <a:gd name="T47" fmla="*/ 29 h 460"/>
                <a:gd name="T48" fmla="*/ 248 w 340"/>
                <a:gd name="T49" fmla="*/ 15 h 460"/>
                <a:gd name="T50" fmla="*/ 285 w 340"/>
                <a:gd name="T51" fmla="*/ 6 h 460"/>
                <a:gd name="T52" fmla="*/ 322 w 340"/>
                <a:gd name="T53" fmla="*/ 1 h 460"/>
                <a:gd name="T54" fmla="*/ 332 w 340"/>
                <a:gd name="T55" fmla="*/ 8 h 460"/>
                <a:gd name="T56" fmla="*/ 337 w 340"/>
                <a:gd name="T57" fmla="*/ 50 h 460"/>
                <a:gd name="T58" fmla="*/ 340 w 340"/>
                <a:gd name="T59" fmla="*/ 90 h 460"/>
                <a:gd name="T60" fmla="*/ 339 w 340"/>
                <a:gd name="T61" fmla="*/ 138 h 460"/>
                <a:gd name="T62" fmla="*/ 333 w 340"/>
                <a:gd name="T63" fmla="*/ 191 h 460"/>
                <a:gd name="T64" fmla="*/ 324 w 340"/>
                <a:gd name="T65" fmla="*/ 231 h 460"/>
                <a:gd name="T66" fmla="*/ 315 w 340"/>
                <a:gd name="T67" fmla="*/ 258 h 460"/>
                <a:gd name="T68" fmla="*/ 304 w 340"/>
                <a:gd name="T69" fmla="*/ 284 h 460"/>
                <a:gd name="T70" fmla="*/ 290 w 340"/>
                <a:gd name="T71" fmla="*/ 30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0" h="460">
                  <a:moveTo>
                    <a:pt x="282" y="321"/>
                  </a:moveTo>
                  <a:lnTo>
                    <a:pt x="274" y="333"/>
                  </a:lnTo>
                  <a:lnTo>
                    <a:pt x="265" y="344"/>
                  </a:lnTo>
                  <a:lnTo>
                    <a:pt x="255" y="355"/>
                  </a:lnTo>
                  <a:lnTo>
                    <a:pt x="245" y="364"/>
                  </a:lnTo>
                  <a:lnTo>
                    <a:pt x="235" y="373"/>
                  </a:lnTo>
                  <a:lnTo>
                    <a:pt x="224" y="382"/>
                  </a:lnTo>
                  <a:lnTo>
                    <a:pt x="213" y="389"/>
                  </a:lnTo>
                  <a:lnTo>
                    <a:pt x="202" y="397"/>
                  </a:lnTo>
                  <a:lnTo>
                    <a:pt x="180" y="410"/>
                  </a:lnTo>
                  <a:lnTo>
                    <a:pt x="157" y="421"/>
                  </a:lnTo>
                  <a:lnTo>
                    <a:pt x="134" y="430"/>
                  </a:lnTo>
                  <a:lnTo>
                    <a:pt x="113" y="438"/>
                  </a:lnTo>
                  <a:lnTo>
                    <a:pt x="92" y="444"/>
                  </a:lnTo>
                  <a:lnTo>
                    <a:pt x="72" y="449"/>
                  </a:lnTo>
                  <a:lnTo>
                    <a:pt x="55" y="453"/>
                  </a:lnTo>
                  <a:lnTo>
                    <a:pt x="40" y="455"/>
                  </a:lnTo>
                  <a:lnTo>
                    <a:pt x="17" y="458"/>
                  </a:lnTo>
                  <a:lnTo>
                    <a:pt x="9" y="460"/>
                  </a:lnTo>
                  <a:lnTo>
                    <a:pt x="8" y="451"/>
                  </a:lnTo>
                  <a:lnTo>
                    <a:pt x="4" y="427"/>
                  </a:lnTo>
                  <a:lnTo>
                    <a:pt x="3" y="410"/>
                  </a:lnTo>
                  <a:lnTo>
                    <a:pt x="1" y="390"/>
                  </a:lnTo>
                  <a:lnTo>
                    <a:pt x="0" y="370"/>
                  </a:lnTo>
                  <a:lnTo>
                    <a:pt x="0" y="346"/>
                  </a:lnTo>
                  <a:lnTo>
                    <a:pt x="1" y="321"/>
                  </a:lnTo>
                  <a:lnTo>
                    <a:pt x="3" y="295"/>
                  </a:lnTo>
                  <a:lnTo>
                    <a:pt x="7" y="268"/>
                  </a:lnTo>
                  <a:lnTo>
                    <a:pt x="13" y="241"/>
                  </a:lnTo>
                  <a:lnTo>
                    <a:pt x="16" y="228"/>
                  </a:lnTo>
                  <a:lnTo>
                    <a:pt x="20" y="214"/>
                  </a:lnTo>
                  <a:lnTo>
                    <a:pt x="25" y="201"/>
                  </a:lnTo>
                  <a:lnTo>
                    <a:pt x="30" y="188"/>
                  </a:lnTo>
                  <a:lnTo>
                    <a:pt x="36" y="175"/>
                  </a:lnTo>
                  <a:lnTo>
                    <a:pt x="42" y="162"/>
                  </a:lnTo>
                  <a:lnTo>
                    <a:pt x="50" y="150"/>
                  </a:lnTo>
                  <a:lnTo>
                    <a:pt x="58" y="137"/>
                  </a:lnTo>
                  <a:lnTo>
                    <a:pt x="66" y="126"/>
                  </a:lnTo>
                  <a:lnTo>
                    <a:pt x="75" y="116"/>
                  </a:lnTo>
                  <a:lnTo>
                    <a:pt x="85" y="105"/>
                  </a:lnTo>
                  <a:lnTo>
                    <a:pt x="95" y="95"/>
                  </a:lnTo>
                  <a:lnTo>
                    <a:pt x="105" y="86"/>
                  </a:lnTo>
                  <a:lnTo>
                    <a:pt x="116" y="78"/>
                  </a:lnTo>
                  <a:lnTo>
                    <a:pt x="127" y="70"/>
                  </a:lnTo>
                  <a:lnTo>
                    <a:pt x="138" y="62"/>
                  </a:lnTo>
                  <a:lnTo>
                    <a:pt x="160" y="50"/>
                  </a:lnTo>
                  <a:lnTo>
                    <a:pt x="183" y="39"/>
                  </a:lnTo>
                  <a:lnTo>
                    <a:pt x="205" y="29"/>
                  </a:lnTo>
                  <a:lnTo>
                    <a:pt x="227" y="21"/>
                  </a:lnTo>
                  <a:lnTo>
                    <a:pt x="248" y="15"/>
                  </a:lnTo>
                  <a:lnTo>
                    <a:pt x="268" y="11"/>
                  </a:lnTo>
                  <a:lnTo>
                    <a:pt x="285" y="6"/>
                  </a:lnTo>
                  <a:lnTo>
                    <a:pt x="300" y="4"/>
                  </a:lnTo>
                  <a:lnTo>
                    <a:pt x="322" y="1"/>
                  </a:lnTo>
                  <a:lnTo>
                    <a:pt x="330" y="0"/>
                  </a:lnTo>
                  <a:lnTo>
                    <a:pt x="332" y="8"/>
                  </a:lnTo>
                  <a:lnTo>
                    <a:pt x="335" y="32"/>
                  </a:lnTo>
                  <a:lnTo>
                    <a:pt x="337" y="50"/>
                  </a:lnTo>
                  <a:lnTo>
                    <a:pt x="339" y="68"/>
                  </a:lnTo>
                  <a:lnTo>
                    <a:pt x="340" y="90"/>
                  </a:lnTo>
                  <a:lnTo>
                    <a:pt x="340" y="113"/>
                  </a:lnTo>
                  <a:lnTo>
                    <a:pt x="339" y="138"/>
                  </a:lnTo>
                  <a:lnTo>
                    <a:pt x="336" y="164"/>
                  </a:lnTo>
                  <a:lnTo>
                    <a:pt x="333" y="191"/>
                  </a:lnTo>
                  <a:lnTo>
                    <a:pt x="327" y="218"/>
                  </a:lnTo>
                  <a:lnTo>
                    <a:pt x="324" y="231"/>
                  </a:lnTo>
                  <a:lnTo>
                    <a:pt x="320" y="245"/>
                  </a:lnTo>
                  <a:lnTo>
                    <a:pt x="315" y="258"/>
                  </a:lnTo>
                  <a:lnTo>
                    <a:pt x="310" y="271"/>
                  </a:lnTo>
                  <a:lnTo>
                    <a:pt x="304" y="284"/>
                  </a:lnTo>
                  <a:lnTo>
                    <a:pt x="297" y="297"/>
                  </a:lnTo>
                  <a:lnTo>
                    <a:pt x="290" y="309"/>
                  </a:lnTo>
                  <a:lnTo>
                    <a:pt x="282" y="321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8" name="Freeform 89">
              <a:extLst>
                <a:ext uri="{FF2B5EF4-FFF2-40B4-BE49-F238E27FC236}">
                  <a16:creationId xmlns:a16="http://schemas.microsoft.com/office/drawing/2014/main" id="{7975F8D1-4557-191F-6CA4-CB1C61DEC0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26663" y="6351588"/>
              <a:ext cx="39688" cy="63500"/>
            </a:xfrm>
            <a:custGeom>
              <a:avLst/>
              <a:gdLst>
                <a:gd name="T0" fmla="*/ 284 w 303"/>
                <a:gd name="T1" fmla="*/ 210 h 522"/>
                <a:gd name="T2" fmla="*/ 293 w 303"/>
                <a:gd name="T3" fmla="*/ 238 h 522"/>
                <a:gd name="T4" fmla="*/ 299 w 303"/>
                <a:gd name="T5" fmla="*/ 267 h 522"/>
                <a:gd name="T6" fmla="*/ 302 w 303"/>
                <a:gd name="T7" fmla="*/ 295 h 522"/>
                <a:gd name="T8" fmla="*/ 303 w 303"/>
                <a:gd name="T9" fmla="*/ 336 h 522"/>
                <a:gd name="T10" fmla="*/ 299 w 303"/>
                <a:gd name="T11" fmla="*/ 389 h 522"/>
                <a:gd name="T12" fmla="*/ 290 w 303"/>
                <a:gd name="T13" fmla="*/ 436 h 522"/>
                <a:gd name="T14" fmla="*/ 280 w 303"/>
                <a:gd name="T15" fmla="*/ 475 h 522"/>
                <a:gd name="T16" fmla="*/ 267 w 303"/>
                <a:gd name="T17" fmla="*/ 514 h 522"/>
                <a:gd name="T18" fmla="*/ 256 w 303"/>
                <a:gd name="T19" fmla="*/ 520 h 522"/>
                <a:gd name="T20" fmla="*/ 221 w 303"/>
                <a:gd name="T21" fmla="*/ 506 h 522"/>
                <a:gd name="T22" fmla="*/ 186 w 303"/>
                <a:gd name="T23" fmla="*/ 488 h 522"/>
                <a:gd name="T24" fmla="*/ 147 w 303"/>
                <a:gd name="T25" fmla="*/ 466 h 522"/>
                <a:gd name="T26" fmla="*/ 107 w 303"/>
                <a:gd name="T27" fmla="*/ 435 h 522"/>
                <a:gd name="T28" fmla="*/ 78 w 303"/>
                <a:gd name="T29" fmla="*/ 407 h 522"/>
                <a:gd name="T30" fmla="*/ 60 w 303"/>
                <a:gd name="T31" fmla="*/ 387 h 522"/>
                <a:gd name="T32" fmla="*/ 44 w 303"/>
                <a:gd name="T33" fmla="*/ 364 h 522"/>
                <a:gd name="T34" fmla="*/ 30 w 303"/>
                <a:gd name="T35" fmla="*/ 339 h 522"/>
                <a:gd name="T36" fmla="*/ 18 w 303"/>
                <a:gd name="T37" fmla="*/ 312 h 522"/>
                <a:gd name="T38" fmla="*/ 10 w 303"/>
                <a:gd name="T39" fmla="*/ 284 h 522"/>
                <a:gd name="T40" fmla="*/ 4 w 303"/>
                <a:gd name="T41" fmla="*/ 256 h 522"/>
                <a:gd name="T42" fmla="*/ 1 w 303"/>
                <a:gd name="T43" fmla="*/ 228 h 522"/>
                <a:gd name="T44" fmla="*/ 0 w 303"/>
                <a:gd name="T45" fmla="*/ 187 h 522"/>
                <a:gd name="T46" fmla="*/ 4 w 303"/>
                <a:gd name="T47" fmla="*/ 134 h 522"/>
                <a:gd name="T48" fmla="*/ 13 w 303"/>
                <a:gd name="T49" fmla="*/ 86 h 522"/>
                <a:gd name="T50" fmla="*/ 23 w 303"/>
                <a:gd name="T51" fmla="*/ 47 h 522"/>
                <a:gd name="T52" fmla="*/ 36 w 303"/>
                <a:gd name="T53" fmla="*/ 8 h 522"/>
                <a:gd name="T54" fmla="*/ 47 w 303"/>
                <a:gd name="T55" fmla="*/ 3 h 522"/>
                <a:gd name="T56" fmla="*/ 82 w 303"/>
                <a:gd name="T57" fmla="*/ 17 h 522"/>
                <a:gd name="T58" fmla="*/ 117 w 303"/>
                <a:gd name="T59" fmla="*/ 34 h 522"/>
                <a:gd name="T60" fmla="*/ 156 w 303"/>
                <a:gd name="T61" fmla="*/ 57 h 522"/>
                <a:gd name="T62" fmla="*/ 196 w 303"/>
                <a:gd name="T63" fmla="*/ 87 h 522"/>
                <a:gd name="T64" fmla="*/ 225 w 303"/>
                <a:gd name="T65" fmla="*/ 115 h 522"/>
                <a:gd name="T66" fmla="*/ 243 w 303"/>
                <a:gd name="T67" fmla="*/ 136 h 522"/>
                <a:gd name="T68" fmla="*/ 259 w 303"/>
                <a:gd name="T69" fmla="*/ 158 h 522"/>
                <a:gd name="T70" fmla="*/ 273 w 303"/>
                <a:gd name="T71" fmla="*/ 18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3" h="522">
                  <a:moveTo>
                    <a:pt x="279" y="197"/>
                  </a:moveTo>
                  <a:lnTo>
                    <a:pt x="284" y="210"/>
                  </a:lnTo>
                  <a:lnTo>
                    <a:pt x="289" y="224"/>
                  </a:lnTo>
                  <a:lnTo>
                    <a:pt x="293" y="238"/>
                  </a:lnTo>
                  <a:lnTo>
                    <a:pt x="296" y="253"/>
                  </a:lnTo>
                  <a:lnTo>
                    <a:pt x="299" y="267"/>
                  </a:lnTo>
                  <a:lnTo>
                    <a:pt x="301" y="281"/>
                  </a:lnTo>
                  <a:lnTo>
                    <a:pt x="302" y="295"/>
                  </a:lnTo>
                  <a:lnTo>
                    <a:pt x="303" y="309"/>
                  </a:lnTo>
                  <a:lnTo>
                    <a:pt x="303" y="336"/>
                  </a:lnTo>
                  <a:lnTo>
                    <a:pt x="301" y="363"/>
                  </a:lnTo>
                  <a:lnTo>
                    <a:pt x="299" y="389"/>
                  </a:lnTo>
                  <a:lnTo>
                    <a:pt x="295" y="414"/>
                  </a:lnTo>
                  <a:lnTo>
                    <a:pt x="290" y="436"/>
                  </a:lnTo>
                  <a:lnTo>
                    <a:pt x="285" y="457"/>
                  </a:lnTo>
                  <a:lnTo>
                    <a:pt x="280" y="475"/>
                  </a:lnTo>
                  <a:lnTo>
                    <a:pt x="275" y="492"/>
                  </a:lnTo>
                  <a:lnTo>
                    <a:pt x="267" y="514"/>
                  </a:lnTo>
                  <a:lnTo>
                    <a:pt x="264" y="522"/>
                  </a:lnTo>
                  <a:lnTo>
                    <a:pt x="256" y="520"/>
                  </a:lnTo>
                  <a:lnTo>
                    <a:pt x="235" y="512"/>
                  </a:lnTo>
                  <a:lnTo>
                    <a:pt x="221" y="506"/>
                  </a:lnTo>
                  <a:lnTo>
                    <a:pt x="204" y="498"/>
                  </a:lnTo>
                  <a:lnTo>
                    <a:pt x="186" y="488"/>
                  </a:lnTo>
                  <a:lnTo>
                    <a:pt x="167" y="478"/>
                  </a:lnTo>
                  <a:lnTo>
                    <a:pt x="147" y="466"/>
                  </a:lnTo>
                  <a:lnTo>
                    <a:pt x="127" y="452"/>
                  </a:lnTo>
                  <a:lnTo>
                    <a:pt x="107" y="435"/>
                  </a:lnTo>
                  <a:lnTo>
                    <a:pt x="87" y="417"/>
                  </a:lnTo>
                  <a:lnTo>
                    <a:pt x="78" y="407"/>
                  </a:lnTo>
                  <a:lnTo>
                    <a:pt x="69" y="398"/>
                  </a:lnTo>
                  <a:lnTo>
                    <a:pt x="60" y="387"/>
                  </a:lnTo>
                  <a:lnTo>
                    <a:pt x="52" y="376"/>
                  </a:lnTo>
                  <a:lnTo>
                    <a:pt x="44" y="364"/>
                  </a:lnTo>
                  <a:lnTo>
                    <a:pt x="37" y="352"/>
                  </a:lnTo>
                  <a:lnTo>
                    <a:pt x="30" y="339"/>
                  </a:lnTo>
                  <a:lnTo>
                    <a:pt x="24" y="326"/>
                  </a:lnTo>
                  <a:lnTo>
                    <a:pt x="18" y="312"/>
                  </a:lnTo>
                  <a:lnTo>
                    <a:pt x="14" y="298"/>
                  </a:lnTo>
                  <a:lnTo>
                    <a:pt x="10" y="284"/>
                  </a:lnTo>
                  <a:lnTo>
                    <a:pt x="6" y="270"/>
                  </a:lnTo>
                  <a:lnTo>
                    <a:pt x="4" y="256"/>
                  </a:lnTo>
                  <a:lnTo>
                    <a:pt x="2" y="242"/>
                  </a:lnTo>
                  <a:lnTo>
                    <a:pt x="1" y="228"/>
                  </a:lnTo>
                  <a:lnTo>
                    <a:pt x="0" y="214"/>
                  </a:lnTo>
                  <a:lnTo>
                    <a:pt x="0" y="187"/>
                  </a:lnTo>
                  <a:lnTo>
                    <a:pt x="1" y="160"/>
                  </a:lnTo>
                  <a:lnTo>
                    <a:pt x="4" y="134"/>
                  </a:lnTo>
                  <a:lnTo>
                    <a:pt x="8" y="109"/>
                  </a:lnTo>
                  <a:lnTo>
                    <a:pt x="13" y="86"/>
                  </a:lnTo>
                  <a:lnTo>
                    <a:pt x="18" y="65"/>
                  </a:lnTo>
                  <a:lnTo>
                    <a:pt x="23" y="47"/>
                  </a:lnTo>
                  <a:lnTo>
                    <a:pt x="28" y="31"/>
                  </a:lnTo>
                  <a:lnTo>
                    <a:pt x="36" y="8"/>
                  </a:lnTo>
                  <a:lnTo>
                    <a:pt x="39" y="0"/>
                  </a:lnTo>
                  <a:lnTo>
                    <a:pt x="47" y="3"/>
                  </a:lnTo>
                  <a:lnTo>
                    <a:pt x="68" y="11"/>
                  </a:lnTo>
                  <a:lnTo>
                    <a:pt x="82" y="17"/>
                  </a:lnTo>
                  <a:lnTo>
                    <a:pt x="99" y="24"/>
                  </a:lnTo>
                  <a:lnTo>
                    <a:pt x="117" y="34"/>
                  </a:lnTo>
                  <a:lnTo>
                    <a:pt x="136" y="45"/>
                  </a:lnTo>
                  <a:lnTo>
                    <a:pt x="156" y="57"/>
                  </a:lnTo>
                  <a:lnTo>
                    <a:pt x="176" y="72"/>
                  </a:lnTo>
                  <a:lnTo>
                    <a:pt x="196" y="87"/>
                  </a:lnTo>
                  <a:lnTo>
                    <a:pt x="215" y="105"/>
                  </a:lnTo>
                  <a:lnTo>
                    <a:pt x="225" y="115"/>
                  </a:lnTo>
                  <a:lnTo>
                    <a:pt x="234" y="125"/>
                  </a:lnTo>
                  <a:lnTo>
                    <a:pt x="243" y="136"/>
                  </a:lnTo>
                  <a:lnTo>
                    <a:pt x="251" y="148"/>
                  </a:lnTo>
                  <a:lnTo>
                    <a:pt x="259" y="158"/>
                  </a:lnTo>
                  <a:lnTo>
                    <a:pt x="266" y="171"/>
                  </a:lnTo>
                  <a:lnTo>
                    <a:pt x="273" y="183"/>
                  </a:lnTo>
                  <a:lnTo>
                    <a:pt x="279" y="197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9" name="Freeform 90">
              <a:extLst>
                <a:ext uri="{FF2B5EF4-FFF2-40B4-BE49-F238E27FC236}">
                  <a16:creationId xmlns:a16="http://schemas.microsoft.com/office/drawing/2014/main" id="{3518C44F-AD7E-BED2-0DC0-7C2A5CBE32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40951" y="6434138"/>
              <a:ext cx="33338" cy="38100"/>
            </a:xfrm>
            <a:custGeom>
              <a:avLst/>
              <a:gdLst>
                <a:gd name="T0" fmla="*/ 205 w 256"/>
                <a:gd name="T1" fmla="*/ 85 h 313"/>
                <a:gd name="T2" fmla="*/ 211 w 256"/>
                <a:gd name="T3" fmla="*/ 93 h 313"/>
                <a:gd name="T4" fmla="*/ 217 w 256"/>
                <a:gd name="T5" fmla="*/ 101 h 313"/>
                <a:gd name="T6" fmla="*/ 222 w 256"/>
                <a:gd name="T7" fmla="*/ 110 h 313"/>
                <a:gd name="T8" fmla="*/ 227 w 256"/>
                <a:gd name="T9" fmla="*/ 120 h 313"/>
                <a:gd name="T10" fmla="*/ 235 w 256"/>
                <a:gd name="T11" fmla="*/ 138 h 313"/>
                <a:gd name="T12" fmla="*/ 242 w 256"/>
                <a:gd name="T13" fmla="*/ 158 h 313"/>
                <a:gd name="T14" fmla="*/ 247 w 256"/>
                <a:gd name="T15" fmla="*/ 176 h 313"/>
                <a:gd name="T16" fmla="*/ 251 w 256"/>
                <a:gd name="T17" fmla="*/ 196 h 313"/>
                <a:gd name="T18" fmla="*/ 253 w 256"/>
                <a:gd name="T19" fmla="*/ 214 h 313"/>
                <a:gd name="T20" fmla="*/ 255 w 256"/>
                <a:gd name="T21" fmla="*/ 231 h 313"/>
                <a:gd name="T22" fmla="*/ 256 w 256"/>
                <a:gd name="T23" fmla="*/ 264 h 313"/>
                <a:gd name="T24" fmla="*/ 256 w 256"/>
                <a:gd name="T25" fmla="*/ 290 h 313"/>
                <a:gd name="T26" fmla="*/ 254 w 256"/>
                <a:gd name="T27" fmla="*/ 307 h 313"/>
                <a:gd name="T28" fmla="*/ 253 w 256"/>
                <a:gd name="T29" fmla="*/ 313 h 313"/>
                <a:gd name="T30" fmla="*/ 248 w 256"/>
                <a:gd name="T31" fmla="*/ 313 h 313"/>
                <a:gd name="T32" fmla="*/ 232 w 256"/>
                <a:gd name="T33" fmla="*/ 312 h 313"/>
                <a:gd name="T34" fmla="*/ 208 w 256"/>
                <a:gd name="T35" fmla="*/ 309 h 313"/>
                <a:gd name="T36" fmla="*/ 178 w 256"/>
                <a:gd name="T37" fmla="*/ 304 h 313"/>
                <a:gd name="T38" fmla="*/ 162 w 256"/>
                <a:gd name="T39" fmla="*/ 299 h 313"/>
                <a:gd name="T40" fmla="*/ 146 w 256"/>
                <a:gd name="T41" fmla="*/ 293 h 313"/>
                <a:gd name="T42" fmla="*/ 129 w 256"/>
                <a:gd name="T43" fmla="*/ 286 h 313"/>
                <a:gd name="T44" fmla="*/ 112 w 256"/>
                <a:gd name="T45" fmla="*/ 278 h 313"/>
                <a:gd name="T46" fmla="*/ 96 w 256"/>
                <a:gd name="T47" fmla="*/ 268 h 313"/>
                <a:gd name="T48" fmla="*/ 80 w 256"/>
                <a:gd name="T49" fmla="*/ 257 h 313"/>
                <a:gd name="T50" fmla="*/ 72 w 256"/>
                <a:gd name="T51" fmla="*/ 251 h 313"/>
                <a:gd name="T52" fmla="*/ 65 w 256"/>
                <a:gd name="T53" fmla="*/ 243 h 313"/>
                <a:gd name="T54" fmla="*/ 58 w 256"/>
                <a:gd name="T55" fmla="*/ 237 h 313"/>
                <a:gd name="T56" fmla="*/ 51 w 256"/>
                <a:gd name="T57" fmla="*/ 228 h 313"/>
                <a:gd name="T58" fmla="*/ 45 w 256"/>
                <a:gd name="T59" fmla="*/ 220 h 313"/>
                <a:gd name="T60" fmla="*/ 39 w 256"/>
                <a:gd name="T61" fmla="*/ 212 h 313"/>
                <a:gd name="T62" fmla="*/ 34 w 256"/>
                <a:gd name="T63" fmla="*/ 203 h 313"/>
                <a:gd name="T64" fmla="*/ 29 w 256"/>
                <a:gd name="T65" fmla="*/ 193 h 313"/>
                <a:gd name="T66" fmla="*/ 21 w 256"/>
                <a:gd name="T67" fmla="*/ 175 h 313"/>
                <a:gd name="T68" fmla="*/ 14 w 256"/>
                <a:gd name="T69" fmla="*/ 157 h 313"/>
                <a:gd name="T70" fmla="*/ 9 w 256"/>
                <a:gd name="T71" fmla="*/ 137 h 313"/>
                <a:gd name="T72" fmla="*/ 5 w 256"/>
                <a:gd name="T73" fmla="*/ 118 h 313"/>
                <a:gd name="T74" fmla="*/ 3 w 256"/>
                <a:gd name="T75" fmla="*/ 99 h 313"/>
                <a:gd name="T76" fmla="*/ 1 w 256"/>
                <a:gd name="T77" fmla="*/ 82 h 313"/>
                <a:gd name="T78" fmla="*/ 0 w 256"/>
                <a:gd name="T79" fmla="*/ 49 h 313"/>
                <a:gd name="T80" fmla="*/ 1 w 256"/>
                <a:gd name="T81" fmla="*/ 24 h 313"/>
                <a:gd name="T82" fmla="*/ 2 w 256"/>
                <a:gd name="T83" fmla="*/ 6 h 313"/>
                <a:gd name="T84" fmla="*/ 3 w 256"/>
                <a:gd name="T85" fmla="*/ 0 h 313"/>
                <a:gd name="T86" fmla="*/ 9 w 256"/>
                <a:gd name="T87" fmla="*/ 0 h 313"/>
                <a:gd name="T88" fmla="*/ 25 w 256"/>
                <a:gd name="T89" fmla="*/ 1 h 313"/>
                <a:gd name="T90" fmla="*/ 49 w 256"/>
                <a:gd name="T91" fmla="*/ 4 h 313"/>
                <a:gd name="T92" fmla="*/ 78 w 256"/>
                <a:gd name="T93" fmla="*/ 9 h 313"/>
                <a:gd name="T94" fmla="*/ 94 w 256"/>
                <a:gd name="T95" fmla="*/ 14 h 313"/>
                <a:gd name="T96" fmla="*/ 111 w 256"/>
                <a:gd name="T97" fmla="*/ 20 h 313"/>
                <a:gd name="T98" fmla="*/ 127 w 256"/>
                <a:gd name="T99" fmla="*/ 27 h 313"/>
                <a:gd name="T100" fmla="*/ 144 w 256"/>
                <a:gd name="T101" fmla="*/ 35 h 313"/>
                <a:gd name="T102" fmla="*/ 161 w 256"/>
                <a:gd name="T103" fmla="*/ 45 h 313"/>
                <a:gd name="T104" fmla="*/ 176 w 256"/>
                <a:gd name="T105" fmla="*/ 56 h 313"/>
                <a:gd name="T106" fmla="*/ 184 w 256"/>
                <a:gd name="T107" fmla="*/ 62 h 313"/>
                <a:gd name="T108" fmla="*/ 191 w 256"/>
                <a:gd name="T109" fmla="*/ 70 h 313"/>
                <a:gd name="T110" fmla="*/ 198 w 256"/>
                <a:gd name="T111" fmla="*/ 77 h 313"/>
                <a:gd name="T112" fmla="*/ 205 w 256"/>
                <a:gd name="T113" fmla="*/ 8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6" h="313">
                  <a:moveTo>
                    <a:pt x="205" y="85"/>
                  </a:moveTo>
                  <a:lnTo>
                    <a:pt x="211" y="93"/>
                  </a:lnTo>
                  <a:lnTo>
                    <a:pt x="217" y="101"/>
                  </a:lnTo>
                  <a:lnTo>
                    <a:pt x="222" y="110"/>
                  </a:lnTo>
                  <a:lnTo>
                    <a:pt x="227" y="120"/>
                  </a:lnTo>
                  <a:lnTo>
                    <a:pt x="235" y="138"/>
                  </a:lnTo>
                  <a:lnTo>
                    <a:pt x="242" y="158"/>
                  </a:lnTo>
                  <a:lnTo>
                    <a:pt x="247" y="176"/>
                  </a:lnTo>
                  <a:lnTo>
                    <a:pt x="251" y="196"/>
                  </a:lnTo>
                  <a:lnTo>
                    <a:pt x="253" y="214"/>
                  </a:lnTo>
                  <a:lnTo>
                    <a:pt x="255" y="231"/>
                  </a:lnTo>
                  <a:lnTo>
                    <a:pt x="256" y="264"/>
                  </a:lnTo>
                  <a:lnTo>
                    <a:pt x="256" y="290"/>
                  </a:lnTo>
                  <a:lnTo>
                    <a:pt x="254" y="307"/>
                  </a:lnTo>
                  <a:lnTo>
                    <a:pt x="253" y="313"/>
                  </a:lnTo>
                  <a:lnTo>
                    <a:pt x="248" y="313"/>
                  </a:lnTo>
                  <a:lnTo>
                    <a:pt x="232" y="312"/>
                  </a:lnTo>
                  <a:lnTo>
                    <a:pt x="208" y="309"/>
                  </a:lnTo>
                  <a:lnTo>
                    <a:pt x="178" y="304"/>
                  </a:lnTo>
                  <a:lnTo>
                    <a:pt x="162" y="299"/>
                  </a:lnTo>
                  <a:lnTo>
                    <a:pt x="146" y="293"/>
                  </a:lnTo>
                  <a:lnTo>
                    <a:pt x="129" y="286"/>
                  </a:lnTo>
                  <a:lnTo>
                    <a:pt x="112" y="278"/>
                  </a:lnTo>
                  <a:lnTo>
                    <a:pt x="96" y="268"/>
                  </a:lnTo>
                  <a:lnTo>
                    <a:pt x="80" y="257"/>
                  </a:lnTo>
                  <a:lnTo>
                    <a:pt x="72" y="251"/>
                  </a:lnTo>
                  <a:lnTo>
                    <a:pt x="65" y="243"/>
                  </a:lnTo>
                  <a:lnTo>
                    <a:pt x="58" y="237"/>
                  </a:lnTo>
                  <a:lnTo>
                    <a:pt x="51" y="228"/>
                  </a:lnTo>
                  <a:lnTo>
                    <a:pt x="45" y="220"/>
                  </a:lnTo>
                  <a:lnTo>
                    <a:pt x="39" y="212"/>
                  </a:lnTo>
                  <a:lnTo>
                    <a:pt x="34" y="203"/>
                  </a:lnTo>
                  <a:lnTo>
                    <a:pt x="29" y="193"/>
                  </a:lnTo>
                  <a:lnTo>
                    <a:pt x="21" y="175"/>
                  </a:lnTo>
                  <a:lnTo>
                    <a:pt x="14" y="157"/>
                  </a:lnTo>
                  <a:lnTo>
                    <a:pt x="9" y="137"/>
                  </a:lnTo>
                  <a:lnTo>
                    <a:pt x="5" y="118"/>
                  </a:lnTo>
                  <a:lnTo>
                    <a:pt x="3" y="99"/>
                  </a:lnTo>
                  <a:lnTo>
                    <a:pt x="1" y="82"/>
                  </a:lnTo>
                  <a:lnTo>
                    <a:pt x="0" y="49"/>
                  </a:lnTo>
                  <a:lnTo>
                    <a:pt x="1" y="24"/>
                  </a:lnTo>
                  <a:lnTo>
                    <a:pt x="2" y="6"/>
                  </a:lnTo>
                  <a:lnTo>
                    <a:pt x="3" y="0"/>
                  </a:lnTo>
                  <a:lnTo>
                    <a:pt x="9" y="0"/>
                  </a:lnTo>
                  <a:lnTo>
                    <a:pt x="25" y="1"/>
                  </a:lnTo>
                  <a:lnTo>
                    <a:pt x="49" y="4"/>
                  </a:lnTo>
                  <a:lnTo>
                    <a:pt x="78" y="9"/>
                  </a:lnTo>
                  <a:lnTo>
                    <a:pt x="94" y="14"/>
                  </a:lnTo>
                  <a:lnTo>
                    <a:pt x="111" y="20"/>
                  </a:lnTo>
                  <a:lnTo>
                    <a:pt x="127" y="27"/>
                  </a:lnTo>
                  <a:lnTo>
                    <a:pt x="144" y="35"/>
                  </a:lnTo>
                  <a:lnTo>
                    <a:pt x="161" y="45"/>
                  </a:lnTo>
                  <a:lnTo>
                    <a:pt x="176" y="56"/>
                  </a:lnTo>
                  <a:lnTo>
                    <a:pt x="184" y="62"/>
                  </a:lnTo>
                  <a:lnTo>
                    <a:pt x="191" y="70"/>
                  </a:lnTo>
                  <a:lnTo>
                    <a:pt x="198" y="77"/>
                  </a:lnTo>
                  <a:lnTo>
                    <a:pt x="205" y="85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0" name="Freeform 91">
              <a:extLst>
                <a:ext uri="{FF2B5EF4-FFF2-40B4-BE49-F238E27FC236}">
                  <a16:creationId xmlns:a16="http://schemas.microsoft.com/office/drawing/2014/main" id="{7D05A17B-4352-3269-A280-682EBAC6BD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4913" y="6402388"/>
              <a:ext cx="30163" cy="30163"/>
            </a:xfrm>
            <a:custGeom>
              <a:avLst/>
              <a:gdLst>
                <a:gd name="T0" fmla="*/ 171 w 229"/>
                <a:gd name="T1" fmla="*/ 52 h 235"/>
                <a:gd name="T2" fmla="*/ 182 w 229"/>
                <a:gd name="T3" fmla="*/ 65 h 235"/>
                <a:gd name="T4" fmla="*/ 192 w 229"/>
                <a:gd name="T5" fmla="*/ 79 h 235"/>
                <a:gd name="T6" fmla="*/ 200 w 229"/>
                <a:gd name="T7" fmla="*/ 93 h 235"/>
                <a:gd name="T8" fmla="*/ 207 w 229"/>
                <a:gd name="T9" fmla="*/ 109 h 235"/>
                <a:gd name="T10" fmla="*/ 212 w 229"/>
                <a:gd name="T11" fmla="*/ 124 h 235"/>
                <a:gd name="T12" fmla="*/ 217 w 229"/>
                <a:gd name="T13" fmla="*/ 138 h 235"/>
                <a:gd name="T14" fmla="*/ 221 w 229"/>
                <a:gd name="T15" fmla="*/ 153 h 235"/>
                <a:gd name="T16" fmla="*/ 223 w 229"/>
                <a:gd name="T17" fmla="*/ 167 h 235"/>
                <a:gd name="T18" fmla="*/ 227 w 229"/>
                <a:gd name="T19" fmla="*/ 194 h 235"/>
                <a:gd name="T20" fmla="*/ 228 w 229"/>
                <a:gd name="T21" fmla="*/ 215 h 235"/>
                <a:gd name="T22" fmla="*/ 229 w 229"/>
                <a:gd name="T23" fmla="*/ 229 h 235"/>
                <a:gd name="T24" fmla="*/ 228 w 229"/>
                <a:gd name="T25" fmla="*/ 234 h 235"/>
                <a:gd name="T26" fmla="*/ 224 w 229"/>
                <a:gd name="T27" fmla="*/ 234 h 235"/>
                <a:gd name="T28" fmla="*/ 211 w 229"/>
                <a:gd name="T29" fmla="*/ 235 h 235"/>
                <a:gd name="T30" fmla="*/ 191 w 229"/>
                <a:gd name="T31" fmla="*/ 235 h 235"/>
                <a:gd name="T32" fmla="*/ 167 w 229"/>
                <a:gd name="T33" fmla="*/ 233 h 235"/>
                <a:gd name="T34" fmla="*/ 153 w 229"/>
                <a:gd name="T35" fmla="*/ 231 h 235"/>
                <a:gd name="T36" fmla="*/ 139 w 229"/>
                <a:gd name="T37" fmla="*/ 228 h 235"/>
                <a:gd name="T38" fmla="*/ 125 w 229"/>
                <a:gd name="T39" fmla="*/ 223 h 235"/>
                <a:gd name="T40" fmla="*/ 111 w 229"/>
                <a:gd name="T41" fmla="*/ 218 h 235"/>
                <a:gd name="T42" fmla="*/ 97 w 229"/>
                <a:gd name="T43" fmla="*/ 211 h 235"/>
                <a:gd name="T44" fmla="*/ 83 w 229"/>
                <a:gd name="T45" fmla="*/ 204 h 235"/>
                <a:gd name="T46" fmla="*/ 70 w 229"/>
                <a:gd name="T47" fmla="*/ 194 h 235"/>
                <a:gd name="T48" fmla="*/ 58 w 229"/>
                <a:gd name="T49" fmla="*/ 183 h 235"/>
                <a:gd name="T50" fmla="*/ 47 w 229"/>
                <a:gd name="T51" fmla="*/ 170 h 235"/>
                <a:gd name="T52" fmla="*/ 37 w 229"/>
                <a:gd name="T53" fmla="*/ 157 h 235"/>
                <a:gd name="T54" fmla="*/ 29 w 229"/>
                <a:gd name="T55" fmla="*/ 143 h 235"/>
                <a:gd name="T56" fmla="*/ 22 w 229"/>
                <a:gd name="T57" fmla="*/ 128 h 235"/>
                <a:gd name="T58" fmla="*/ 17 w 229"/>
                <a:gd name="T59" fmla="*/ 113 h 235"/>
                <a:gd name="T60" fmla="*/ 12 w 229"/>
                <a:gd name="T61" fmla="*/ 98 h 235"/>
                <a:gd name="T62" fmla="*/ 8 w 229"/>
                <a:gd name="T63" fmla="*/ 83 h 235"/>
                <a:gd name="T64" fmla="*/ 6 w 229"/>
                <a:gd name="T65" fmla="*/ 69 h 235"/>
                <a:gd name="T66" fmla="*/ 2 w 229"/>
                <a:gd name="T67" fmla="*/ 43 h 235"/>
                <a:gd name="T68" fmla="*/ 1 w 229"/>
                <a:gd name="T69" fmla="*/ 21 h 235"/>
                <a:gd name="T70" fmla="*/ 0 w 229"/>
                <a:gd name="T71" fmla="*/ 7 h 235"/>
                <a:gd name="T72" fmla="*/ 1 w 229"/>
                <a:gd name="T73" fmla="*/ 1 h 235"/>
                <a:gd name="T74" fmla="*/ 5 w 229"/>
                <a:gd name="T75" fmla="*/ 1 h 235"/>
                <a:gd name="T76" fmla="*/ 18 w 229"/>
                <a:gd name="T77" fmla="*/ 0 h 235"/>
                <a:gd name="T78" fmla="*/ 38 w 229"/>
                <a:gd name="T79" fmla="*/ 1 h 235"/>
                <a:gd name="T80" fmla="*/ 62 w 229"/>
                <a:gd name="T81" fmla="*/ 4 h 235"/>
                <a:gd name="T82" fmla="*/ 76 w 229"/>
                <a:gd name="T83" fmla="*/ 6 h 235"/>
                <a:gd name="T84" fmla="*/ 90 w 229"/>
                <a:gd name="T85" fmla="*/ 9 h 235"/>
                <a:gd name="T86" fmla="*/ 104 w 229"/>
                <a:gd name="T87" fmla="*/ 12 h 235"/>
                <a:gd name="T88" fmla="*/ 118 w 229"/>
                <a:gd name="T89" fmla="*/ 18 h 235"/>
                <a:gd name="T90" fmla="*/ 132 w 229"/>
                <a:gd name="T91" fmla="*/ 24 h 235"/>
                <a:gd name="T92" fmla="*/ 146 w 229"/>
                <a:gd name="T93" fmla="*/ 32 h 235"/>
                <a:gd name="T94" fmla="*/ 159 w 229"/>
                <a:gd name="T95" fmla="*/ 42 h 235"/>
                <a:gd name="T96" fmla="*/ 171 w 229"/>
                <a:gd name="T97" fmla="*/ 5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" h="235">
                  <a:moveTo>
                    <a:pt x="171" y="52"/>
                  </a:moveTo>
                  <a:lnTo>
                    <a:pt x="182" y="65"/>
                  </a:lnTo>
                  <a:lnTo>
                    <a:pt x="192" y="79"/>
                  </a:lnTo>
                  <a:lnTo>
                    <a:pt x="200" y="93"/>
                  </a:lnTo>
                  <a:lnTo>
                    <a:pt x="207" y="109"/>
                  </a:lnTo>
                  <a:lnTo>
                    <a:pt x="212" y="124"/>
                  </a:lnTo>
                  <a:lnTo>
                    <a:pt x="217" y="138"/>
                  </a:lnTo>
                  <a:lnTo>
                    <a:pt x="221" y="153"/>
                  </a:lnTo>
                  <a:lnTo>
                    <a:pt x="223" y="167"/>
                  </a:lnTo>
                  <a:lnTo>
                    <a:pt x="227" y="194"/>
                  </a:lnTo>
                  <a:lnTo>
                    <a:pt x="228" y="215"/>
                  </a:lnTo>
                  <a:lnTo>
                    <a:pt x="229" y="229"/>
                  </a:lnTo>
                  <a:lnTo>
                    <a:pt x="228" y="234"/>
                  </a:lnTo>
                  <a:lnTo>
                    <a:pt x="224" y="234"/>
                  </a:lnTo>
                  <a:lnTo>
                    <a:pt x="211" y="235"/>
                  </a:lnTo>
                  <a:lnTo>
                    <a:pt x="191" y="235"/>
                  </a:lnTo>
                  <a:lnTo>
                    <a:pt x="167" y="233"/>
                  </a:lnTo>
                  <a:lnTo>
                    <a:pt x="153" y="231"/>
                  </a:lnTo>
                  <a:lnTo>
                    <a:pt x="139" y="228"/>
                  </a:lnTo>
                  <a:lnTo>
                    <a:pt x="125" y="223"/>
                  </a:lnTo>
                  <a:lnTo>
                    <a:pt x="111" y="218"/>
                  </a:lnTo>
                  <a:lnTo>
                    <a:pt x="97" y="211"/>
                  </a:lnTo>
                  <a:lnTo>
                    <a:pt x="83" y="204"/>
                  </a:lnTo>
                  <a:lnTo>
                    <a:pt x="70" y="194"/>
                  </a:lnTo>
                  <a:lnTo>
                    <a:pt x="58" y="183"/>
                  </a:lnTo>
                  <a:lnTo>
                    <a:pt x="47" y="170"/>
                  </a:lnTo>
                  <a:lnTo>
                    <a:pt x="37" y="157"/>
                  </a:lnTo>
                  <a:lnTo>
                    <a:pt x="29" y="143"/>
                  </a:lnTo>
                  <a:lnTo>
                    <a:pt x="22" y="128"/>
                  </a:lnTo>
                  <a:lnTo>
                    <a:pt x="17" y="113"/>
                  </a:lnTo>
                  <a:lnTo>
                    <a:pt x="12" y="98"/>
                  </a:lnTo>
                  <a:lnTo>
                    <a:pt x="8" y="83"/>
                  </a:lnTo>
                  <a:lnTo>
                    <a:pt x="6" y="69"/>
                  </a:lnTo>
                  <a:lnTo>
                    <a:pt x="2" y="43"/>
                  </a:lnTo>
                  <a:lnTo>
                    <a:pt x="1" y="21"/>
                  </a:lnTo>
                  <a:lnTo>
                    <a:pt x="0" y="7"/>
                  </a:lnTo>
                  <a:lnTo>
                    <a:pt x="1" y="1"/>
                  </a:lnTo>
                  <a:lnTo>
                    <a:pt x="5" y="1"/>
                  </a:lnTo>
                  <a:lnTo>
                    <a:pt x="18" y="0"/>
                  </a:lnTo>
                  <a:lnTo>
                    <a:pt x="38" y="1"/>
                  </a:lnTo>
                  <a:lnTo>
                    <a:pt x="62" y="4"/>
                  </a:lnTo>
                  <a:lnTo>
                    <a:pt x="76" y="6"/>
                  </a:lnTo>
                  <a:lnTo>
                    <a:pt x="90" y="9"/>
                  </a:lnTo>
                  <a:lnTo>
                    <a:pt x="104" y="12"/>
                  </a:lnTo>
                  <a:lnTo>
                    <a:pt x="118" y="18"/>
                  </a:lnTo>
                  <a:lnTo>
                    <a:pt x="132" y="24"/>
                  </a:lnTo>
                  <a:lnTo>
                    <a:pt x="146" y="32"/>
                  </a:lnTo>
                  <a:lnTo>
                    <a:pt x="159" y="42"/>
                  </a:lnTo>
                  <a:lnTo>
                    <a:pt x="171" y="5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1" name="Freeform 92">
              <a:extLst>
                <a:ext uri="{FF2B5EF4-FFF2-40B4-BE49-F238E27FC236}">
                  <a16:creationId xmlns:a16="http://schemas.microsoft.com/office/drawing/2014/main" id="{D0AE13D0-B245-91FA-8092-BBFD1009A9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94938" y="6416675"/>
              <a:ext cx="25400" cy="17463"/>
            </a:xfrm>
            <a:custGeom>
              <a:avLst/>
              <a:gdLst>
                <a:gd name="T0" fmla="*/ 58 w 180"/>
                <a:gd name="T1" fmla="*/ 20 h 146"/>
                <a:gd name="T2" fmla="*/ 67 w 180"/>
                <a:gd name="T3" fmla="*/ 15 h 146"/>
                <a:gd name="T4" fmla="*/ 77 w 180"/>
                <a:gd name="T5" fmla="*/ 9 h 146"/>
                <a:gd name="T6" fmla="*/ 87 w 180"/>
                <a:gd name="T7" fmla="*/ 6 h 146"/>
                <a:gd name="T8" fmla="*/ 98 w 180"/>
                <a:gd name="T9" fmla="*/ 3 h 146"/>
                <a:gd name="T10" fmla="*/ 108 w 180"/>
                <a:gd name="T11" fmla="*/ 2 h 146"/>
                <a:gd name="T12" fmla="*/ 118 w 180"/>
                <a:gd name="T13" fmla="*/ 1 h 146"/>
                <a:gd name="T14" fmla="*/ 128 w 180"/>
                <a:gd name="T15" fmla="*/ 0 h 146"/>
                <a:gd name="T16" fmla="*/ 138 w 180"/>
                <a:gd name="T17" fmla="*/ 0 h 146"/>
                <a:gd name="T18" fmla="*/ 168 w 180"/>
                <a:gd name="T19" fmla="*/ 4 h 146"/>
                <a:gd name="T20" fmla="*/ 180 w 180"/>
                <a:gd name="T21" fmla="*/ 6 h 146"/>
                <a:gd name="T22" fmla="*/ 178 w 180"/>
                <a:gd name="T23" fmla="*/ 20 h 146"/>
                <a:gd name="T24" fmla="*/ 170 w 180"/>
                <a:gd name="T25" fmla="*/ 52 h 146"/>
                <a:gd name="T26" fmla="*/ 167 w 180"/>
                <a:gd name="T27" fmla="*/ 61 h 146"/>
                <a:gd name="T28" fmla="*/ 162 w 180"/>
                <a:gd name="T29" fmla="*/ 71 h 146"/>
                <a:gd name="T30" fmla="*/ 158 w 180"/>
                <a:gd name="T31" fmla="*/ 81 h 146"/>
                <a:gd name="T32" fmla="*/ 152 w 180"/>
                <a:gd name="T33" fmla="*/ 91 h 146"/>
                <a:gd name="T34" fmla="*/ 146 w 180"/>
                <a:gd name="T35" fmla="*/ 100 h 146"/>
                <a:gd name="T36" fmla="*/ 139 w 180"/>
                <a:gd name="T37" fmla="*/ 109 h 146"/>
                <a:gd name="T38" fmla="*/ 131 w 180"/>
                <a:gd name="T39" fmla="*/ 117 h 146"/>
                <a:gd name="T40" fmla="*/ 122 w 180"/>
                <a:gd name="T41" fmla="*/ 124 h 146"/>
                <a:gd name="T42" fmla="*/ 113 w 180"/>
                <a:gd name="T43" fmla="*/ 131 h 146"/>
                <a:gd name="T44" fmla="*/ 103 w 180"/>
                <a:gd name="T45" fmla="*/ 136 h 146"/>
                <a:gd name="T46" fmla="*/ 92 w 180"/>
                <a:gd name="T47" fmla="*/ 139 h 146"/>
                <a:gd name="T48" fmla="*/ 82 w 180"/>
                <a:gd name="T49" fmla="*/ 142 h 146"/>
                <a:gd name="T50" fmla="*/ 72 w 180"/>
                <a:gd name="T51" fmla="*/ 144 h 146"/>
                <a:gd name="T52" fmla="*/ 62 w 180"/>
                <a:gd name="T53" fmla="*/ 145 h 146"/>
                <a:gd name="T54" fmla="*/ 52 w 180"/>
                <a:gd name="T55" fmla="*/ 146 h 146"/>
                <a:gd name="T56" fmla="*/ 42 w 180"/>
                <a:gd name="T57" fmla="*/ 145 h 146"/>
                <a:gd name="T58" fmla="*/ 12 w 180"/>
                <a:gd name="T59" fmla="*/ 141 h 146"/>
                <a:gd name="T60" fmla="*/ 0 w 180"/>
                <a:gd name="T61" fmla="*/ 138 h 146"/>
                <a:gd name="T62" fmla="*/ 2 w 180"/>
                <a:gd name="T63" fmla="*/ 125 h 146"/>
                <a:gd name="T64" fmla="*/ 10 w 180"/>
                <a:gd name="T65" fmla="*/ 94 h 146"/>
                <a:gd name="T66" fmla="*/ 13 w 180"/>
                <a:gd name="T67" fmla="*/ 84 h 146"/>
                <a:gd name="T68" fmla="*/ 17 w 180"/>
                <a:gd name="T69" fmla="*/ 74 h 146"/>
                <a:gd name="T70" fmla="*/ 22 w 180"/>
                <a:gd name="T71" fmla="*/ 65 h 146"/>
                <a:gd name="T72" fmla="*/ 28 w 180"/>
                <a:gd name="T73" fmla="*/ 55 h 146"/>
                <a:gd name="T74" fmla="*/ 34 w 180"/>
                <a:gd name="T75" fmla="*/ 45 h 146"/>
                <a:gd name="T76" fmla="*/ 41 w 180"/>
                <a:gd name="T77" fmla="*/ 36 h 146"/>
                <a:gd name="T78" fmla="*/ 49 w 180"/>
                <a:gd name="T79" fmla="*/ 28 h 146"/>
                <a:gd name="T80" fmla="*/ 58 w 180"/>
                <a:gd name="T81" fmla="*/ 2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0" h="146">
                  <a:moveTo>
                    <a:pt x="58" y="20"/>
                  </a:moveTo>
                  <a:lnTo>
                    <a:pt x="67" y="15"/>
                  </a:lnTo>
                  <a:lnTo>
                    <a:pt x="77" y="9"/>
                  </a:lnTo>
                  <a:lnTo>
                    <a:pt x="87" y="6"/>
                  </a:lnTo>
                  <a:lnTo>
                    <a:pt x="98" y="3"/>
                  </a:lnTo>
                  <a:lnTo>
                    <a:pt x="108" y="2"/>
                  </a:lnTo>
                  <a:lnTo>
                    <a:pt x="118" y="1"/>
                  </a:lnTo>
                  <a:lnTo>
                    <a:pt x="128" y="0"/>
                  </a:lnTo>
                  <a:lnTo>
                    <a:pt x="138" y="0"/>
                  </a:lnTo>
                  <a:lnTo>
                    <a:pt x="168" y="4"/>
                  </a:lnTo>
                  <a:lnTo>
                    <a:pt x="180" y="6"/>
                  </a:lnTo>
                  <a:lnTo>
                    <a:pt x="178" y="20"/>
                  </a:lnTo>
                  <a:lnTo>
                    <a:pt x="170" y="52"/>
                  </a:lnTo>
                  <a:lnTo>
                    <a:pt x="167" y="61"/>
                  </a:lnTo>
                  <a:lnTo>
                    <a:pt x="162" y="71"/>
                  </a:lnTo>
                  <a:lnTo>
                    <a:pt x="158" y="81"/>
                  </a:lnTo>
                  <a:lnTo>
                    <a:pt x="152" y="91"/>
                  </a:lnTo>
                  <a:lnTo>
                    <a:pt x="146" y="100"/>
                  </a:lnTo>
                  <a:lnTo>
                    <a:pt x="139" y="109"/>
                  </a:lnTo>
                  <a:lnTo>
                    <a:pt x="131" y="117"/>
                  </a:lnTo>
                  <a:lnTo>
                    <a:pt x="122" y="124"/>
                  </a:lnTo>
                  <a:lnTo>
                    <a:pt x="113" y="131"/>
                  </a:lnTo>
                  <a:lnTo>
                    <a:pt x="103" y="136"/>
                  </a:lnTo>
                  <a:lnTo>
                    <a:pt x="92" y="139"/>
                  </a:lnTo>
                  <a:lnTo>
                    <a:pt x="82" y="142"/>
                  </a:lnTo>
                  <a:lnTo>
                    <a:pt x="72" y="144"/>
                  </a:lnTo>
                  <a:lnTo>
                    <a:pt x="62" y="145"/>
                  </a:lnTo>
                  <a:lnTo>
                    <a:pt x="52" y="146"/>
                  </a:lnTo>
                  <a:lnTo>
                    <a:pt x="42" y="145"/>
                  </a:lnTo>
                  <a:lnTo>
                    <a:pt x="12" y="141"/>
                  </a:lnTo>
                  <a:lnTo>
                    <a:pt x="0" y="138"/>
                  </a:lnTo>
                  <a:lnTo>
                    <a:pt x="2" y="125"/>
                  </a:lnTo>
                  <a:lnTo>
                    <a:pt x="10" y="94"/>
                  </a:lnTo>
                  <a:lnTo>
                    <a:pt x="13" y="84"/>
                  </a:lnTo>
                  <a:lnTo>
                    <a:pt x="17" y="74"/>
                  </a:lnTo>
                  <a:lnTo>
                    <a:pt x="22" y="65"/>
                  </a:lnTo>
                  <a:lnTo>
                    <a:pt x="28" y="55"/>
                  </a:lnTo>
                  <a:lnTo>
                    <a:pt x="34" y="45"/>
                  </a:lnTo>
                  <a:lnTo>
                    <a:pt x="41" y="36"/>
                  </a:lnTo>
                  <a:lnTo>
                    <a:pt x="49" y="28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2" name="Freeform 93">
              <a:extLst>
                <a:ext uri="{FF2B5EF4-FFF2-40B4-BE49-F238E27FC236}">
                  <a16:creationId xmlns:a16="http://schemas.microsoft.com/office/drawing/2014/main" id="{25091296-A3E0-6C31-0A2F-54B23AE3FC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42538" y="6523038"/>
              <a:ext cx="22225" cy="14288"/>
            </a:xfrm>
            <a:custGeom>
              <a:avLst/>
              <a:gdLst>
                <a:gd name="T0" fmla="*/ 64 w 169"/>
                <a:gd name="T1" fmla="*/ 9 h 114"/>
                <a:gd name="T2" fmla="*/ 73 w 169"/>
                <a:gd name="T3" fmla="*/ 5 h 114"/>
                <a:gd name="T4" fmla="*/ 82 w 169"/>
                <a:gd name="T5" fmla="*/ 3 h 114"/>
                <a:gd name="T6" fmla="*/ 91 w 169"/>
                <a:gd name="T7" fmla="*/ 1 h 114"/>
                <a:gd name="T8" fmla="*/ 100 w 169"/>
                <a:gd name="T9" fmla="*/ 0 h 114"/>
                <a:gd name="T10" fmla="*/ 109 w 169"/>
                <a:gd name="T11" fmla="*/ 0 h 114"/>
                <a:gd name="T12" fmla="*/ 118 w 169"/>
                <a:gd name="T13" fmla="*/ 1 h 114"/>
                <a:gd name="T14" fmla="*/ 127 w 169"/>
                <a:gd name="T15" fmla="*/ 2 h 114"/>
                <a:gd name="T16" fmla="*/ 134 w 169"/>
                <a:gd name="T17" fmla="*/ 4 h 114"/>
                <a:gd name="T18" fmla="*/ 160 w 169"/>
                <a:gd name="T19" fmla="*/ 12 h 114"/>
                <a:gd name="T20" fmla="*/ 169 w 169"/>
                <a:gd name="T21" fmla="*/ 16 h 114"/>
                <a:gd name="T22" fmla="*/ 166 w 169"/>
                <a:gd name="T23" fmla="*/ 27 h 114"/>
                <a:gd name="T24" fmla="*/ 155 w 169"/>
                <a:gd name="T25" fmla="*/ 53 h 114"/>
                <a:gd name="T26" fmla="*/ 151 w 169"/>
                <a:gd name="T27" fmla="*/ 59 h 114"/>
                <a:gd name="T28" fmla="*/ 146 w 169"/>
                <a:gd name="T29" fmla="*/ 67 h 114"/>
                <a:gd name="T30" fmla="*/ 141 w 169"/>
                <a:gd name="T31" fmla="*/ 74 h 114"/>
                <a:gd name="T32" fmla="*/ 135 w 169"/>
                <a:gd name="T33" fmla="*/ 82 h 114"/>
                <a:gd name="T34" fmla="*/ 129 w 169"/>
                <a:gd name="T35" fmla="*/ 90 h 114"/>
                <a:gd name="T36" fmla="*/ 121 w 169"/>
                <a:gd name="T37" fmla="*/ 96 h 114"/>
                <a:gd name="T38" fmla="*/ 114 w 169"/>
                <a:gd name="T39" fmla="*/ 101 h 114"/>
                <a:gd name="T40" fmla="*/ 105 w 169"/>
                <a:gd name="T41" fmla="*/ 106 h 114"/>
                <a:gd name="T42" fmla="*/ 96 w 169"/>
                <a:gd name="T43" fmla="*/ 110 h 114"/>
                <a:gd name="T44" fmla="*/ 87 w 169"/>
                <a:gd name="T45" fmla="*/ 112 h 114"/>
                <a:gd name="T46" fmla="*/ 78 w 169"/>
                <a:gd name="T47" fmla="*/ 114 h 114"/>
                <a:gd name="T48" fmla="*/ 69 w 169"/>
                <a:gd name="T49" fmla="*/ 114 h 114"/>
                <a:gd name="T50" fmla="*/ 60 w 169"/>
                <a:gd name="T51" fmla="*/ 114 h 114"/>
                <a:gd name="T52" fmla="*/ 51 w 169"/>
                <a:gd name="T53" fmla="*/ 114 h 114"/>
                <a:gd name="T54" fmla="*/ 43 w 169"/>
                <a:gd name="T55" fmla="*/ 113 h 114"/>
                <a:gd name="T56" fmla="*/ 35 w 169"/>
                <a:gd name="T57" fmla="*/ 111 h 114"/>
                <a:gd name="T58" fmla="*/ 10 w 169"/>
                <a:gd name="T59" fmla="*/ 104 h 114"/>
                <a:gd name="T60" fmla="*/ 0 w 169"/>
                <a:gd name="T61" fmla="*/ 99 h 114"/>
                <a:gd name="T62" fmla="*/ 4 w 169"/>
                <a:gd name="T63" fmla="*/ 88 h 114"/>
                <a:gd name="T64" fmla="*/ 15 w 169"/>
                <a:gd name="T65" fmla="*/ 62 h 114"/>
                <a:gd name="T66" fmla="*/ 19 w 169"/>
                <a:gd name="T67" fmla="*/ 55 h 114"/>
                <a:gd name="T68" fmla="*/ 23 w 169"/>
                <a:gd name="T69" fmla="*/ 47 h 114"/>
                <a:gd name="T70" fmla="*/ 29 w 169"/>
                <a:gd name="T71" fmla="*/ 40 h 114"/>
                <a:gd name="T72" fmla="*/ 35 w 169"/>
                <a:gd name="T73" fmla="*/ 33 h 114"/>
                <a:gd name="T74" fmla="*/ 41 w 169"/>
                <a:gd name="T75" fmla="*/ 26 h 114"/>
                <a:gd name="T76" fmla="*/ 48 w 169"/>
                <a:gd name="T77" fmla="*/ 19 h 114"/>
                <a:gd name="T78" fmla="*/ 56 w 169"/>
                <a:gd name="T79" fmla="*/ 14 h 114"/>
                <a:gd name="T80" fmla="*/ 64 w 169"/>
                <a:gd name="T81" fmla="*/ 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9" h="114">
                  <a:moveTo>
                    <a:pt x="64" y="9"/>
                  </a:moveTo>
                  <a:lnTo>
                    <a:pt x="73" y="5"/>
                  </a:lnTo>
                  <a:lnTo>
                    <a:pt x="82" y="3"/>
                  </a:lnTo>
                  <a:lnTo>
                    <a:pt x="91" y="1"/>
                  </a:lnTo>
                  <a:lnTo>
                    <a:pt x="100" y="0"/>
                  </a:lnTo>
                  <a:lnTo>
                    <a:pt x="109" y="0"/>
                  </a:lnTo>
                  <a:lnTo>
                    <a:pt x="118" y="1"/>
                  </a:lnTo>
                  <a:lnTo>
                    <a:pt x="127" y="2"/>
                  </a:lnTo>
                  <a:lnTo>
                    <a:pt x="134" y="4"/>
                  </a:lnTo>
                  <a:lnTo>
                    <a:pt x="160" y="12"/>
                  </a:lnTo>
                  <a:lnTo>
                    <a:pt x="169" y="16"/>
                  </a:lnTo>
                  <a:lnTo>
                    <a:pt x="166" y="27"/>
                  </a:lnTo>
                  <a:lnTo>
                    <a:pt x="155" y="53"/>
                  </a:lnTo>
                  <a:lnTo>
                    <a:pt x="151" y="59"/>
                  </a:lnTo>
                  <a:lnTo>
                    <a:pt x="146" y="67"/>
                  </a:lnTo>
                  <a:lnTo>
                    <a:pt x="141" y="74"/>
                  </a:lnTo>
                  <a:lnTo>
                    <a:pt x="135" y="82"/>
                  </a:lnTo>
                  <a:lnTo>
                    <a:pt x="129" y="90"/>
                  </a:lnTo>
                  <a:lnTo>
                    <a:pt x="121" y="96"/>
                  </a:lnTo>
                  <a:lnTo>
                    <a:pt x="114" y="101"/>
                  </a:lnTo>
                  <a:lnTo>
                    <a:pt x="105" y="106"/>
                  </a:lnTo>
                  <a:lnTo>
                    <a:pt x="96" y="110"/>
                  </a:lnTo>
                  <a:lnTo>
                    <a:pt x="87" y="112"/>
                  </a:lnTo>
                  <a:lnTo>
                    <a:pt x="78" y="114"/>
                  </a:lnTo>
                  <a:lnTo>
                    <a:pt x="69" y="114"/>
                  </a:lnTo>
                  <a:lnTo>
                    <a:pt x="60" y="114"/>
                  </a:lnTo>
                  <a:lnTo>
                    <a:pt x="51" y="114"/>
                  </a:lnTo>
                  <a:lnTo>
                    <a:pt x="43" y="113"/>
                  </a:lnTo>
                  <a:lnTo>
                    <a:pt x="35" y="111"/>
                  </a:lnTo>
                  <a:lnTo>
                    <a:pt x="10" y="104"/>
                  </a:lnTo>
                  <a:lnTo>
                    <a:pt x="0" y="99"/>
                  </a:lnTo>
                  <a:lnTo>
                    <a:pt x="4" y="88"/>
                  </a:lnTo>
                  <a:lnTo>
                    <a:pt x="15" y="62"/>
                  </a:lnTo>
                  <a:lnTo>
                    <a:pt x="19" y="55"/>
                  </a:lnTo>
                  <a:lnTo>
                    <a:pt x="23" y="47"/>
                  </a:lnTo>
                  <a:lnTo>
                    <a:pt x="29" y="40"/>
                  </a:lnTo>
                  <a:lnTo>
                    <a:pt x="35" y="33"/>
                  </a:lnTo>
                  <a:lnTo>
                    <a:pt x="41" y="26"/>
                  </a:lnTo>
                  <a:lnTo>
                    <a:pt x="48" y="19"/>
                  </a:lnTo>
                  <a:lnTo>
                    <a:pt x="56" y="14"/>
                  </a:lnTo>
                  <a:lnTo>
                    <a:pt x="64" y="9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3" name="Freeform 94">
              <a:extLst>
                <a:ext uri="{FF2B5EF4-FFF2-40B4-BE49-F238E27FC236}">
                  <a16:creationId xmlns:a16="http://schemas.microsoft.com/office/drawing/2014/main" id="{A6A9F015-B9B9-FC95-B636-F5A1C7FC17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4613" y="6345238"/>
              <a:ext cx="20638" cy="31750"/>
            </a:xfrm>
            <a:custGeom>
              <a:avLst/>
              <a:gdLst>
                <a:gd name="T0" fmla="*/ 138 w 150"/>
                <a:gd name="T1" fmla="*/ 161 h 258"/>
                <a:gd name="T2" fmla="*/ 131 w 150"/>
                <a:gd name="T3" fmla="*/ 173 h 258"/>
                <a:gd name="T4" fmla="*/ 124 w 150"/>
                <a:gd name="T5" fmla="*/ 185 h 258"/>
                <a:gd name="T6" fmla="*/ 116 w 150"/>
                <a:gd name="T7" fmla="*/ 196 h 258"/>
                <a:gd name="T8" fmla="*/ 106 w 150"/>
                <a:gd name="T9" fmla="*/ 206 h 258"/>
                <a:gd name="T10" fmla="*/ 97 w 150"/>
                <a:gd name="T11" fmla="*/ 215 h 258"/>
                <a:gd name="T12" fmla="*/ 87 w 150"/>
                <a:gd name="T13" fmla="*/ 222 h 258"/>
                <a:gd name="T14" fmla="*/ 77 w 150"/>
                <a:gd name="T15" fmla="*/ 230 h 258"/>
                <a:gd name="T16" fmla="*/ 67 w 150"/>
                <a:gd name="T17" fmla="*/ 236 h 258"/>
                <a:gd name="T18" fmla="*/ 49 w 150"/>
                <a:gd name="T19" fmla="*/ 246 h 258"/>
                <a:gd name="T20" fmla="*/ 34 w 150"/>
                <a:gd name="T21" fmla="*/ 252 h 258"/>
                <a:gd name="T22" fmla="*/ 23 w 150"/>
                <a:gd name="T23" fmla="*/ 257 h 258"/>
                <a:gd name="T24" fmla="*/ 20 w 150"/>
                <a:gd name="T25" fmla="*/ 258 h 258"/>
                <a:gd name="T26" fmla="*/ 18 w 150"/>
                <a:gd name="T27" fmla="*/ 254 h 258"/>
                <a:gd name="T28" fmla="*/ 14 w 150"/>
                <a:gd name="T29" fmla="*/ 243 h 258"/>
                <a:gd name="T30" fmla="*/ 9 w 150"/>
                <a:gd name="T31" fmla="*/ 225 h 258"/>
                <a:gd name="T32" fmla="*/ 4 w 150"/>
                <a:gd name="T33" fmla="*/ 204 h 258"/>
                <a:gd name="T34" fmla="*/ 2 w 150"/>
                <a:gd name="T35" fmla="*/ 192 h 258"/>
                <a:gd name="T36" fmla="*/ 1 w 150"/>
                <a:gd name="T37" fmla="*/ 179 h 258"/>
                <a:gd name="T38" fmla="*/ 0 w 150"/>
                <a:gd name="T39" fmla="*/ 166 h 258"/>
                <a:gd name="T40" fmla="*/ 0 w 150"/>
                <a:gd name="T41" fmla="*/ 152 h 258"/>
                <a:gd name="T42" fmla="*/ 1 w 150"/>
                <a:gd name="T43" fmla="*/ 139 h 258"/>
                <a:gd name="T44" fmla="*/ 4 w 150"/>
                <a:gd name="T45" fmla="*/ 125 h 258"/>
                <a:gd name="T46" fmla="*/ 7 w 150"/>
                <a:gd name="T47" fmla="*/ 111 h 258"/>
                <a:gd name="T48" fmla="*/ 12 w 150"/>
                <a:gd name="T49" fmla="*/ 98 h 258"/>
                <a:gd name="T50" fmla="*/ 18 w 150"/>
                <a:gd name="T51" fmla="*/ 85 h 258"/>
                <a:gd name="T52" fmla="*/ 26 w 150"/>
                <a:gd name="T53" fmla="*/ 73 h 258"/>
                <a:gd name="T54" fmla="*/ 34 w 150"/>
                <a:gd name="T55" fmla="*/ 62 h 258"/>
                <a:gd name="T56" fmla="*/ 43 w 150"/>
                <a:gd name="T57" fmla="*/ 52 h 258"/>
                <a:gd name="T58" fmla="*/ 53 w 150"/>
                <a:gd name="T59" fmla="*/ 44 h 258"/>
                <a:gd name="T60" fmla="*/ 63 w 150"/>
                <a:gd name="T61" fmla="*/ 36 h 258"/>
                <a:gd name="T62" fmla="*/ 73 w 150"/>
                <a:gd name="T63" fmla="*/ 29 h 258"/>
                <a:gd name="T64" fmla="*/ 83 w 150"/>
                <a:gd name="T65" fmla="*/ 22 h 258"/>
                <a:gd name="T66" fmla="*/ 101 w 150"/>
                <a:gd name="T67" fmla="*/ 12 h 258"/>
                <a:gd name="T68" fmla="*/ 116 w 150"/>
                <a:gd name="T69" fmla="*/ 6 h 258"/>
                <a:gd name="T70" fmla="*/ 126 w 150"/>
                <a:gd name="T71" fmla="*/ 1 h 258"/>
                <a:gd name="T72" fmla="*/ 130 w 150"/>
                <a:gd name="T73" fmla="*/ 0 h 258"/>
                <a:gd name="T74" fmla="*/ 132 w 150"/>
                <a:gd name="T75" fmla="*/ 5 h 258"/>
                <a:gd name="T76" fmla="*/ 136 w 150"/>
                <a:gd name="T77" fmla="*/ 16 h 258"/>
                <a:gd name="T78" fmla="*/ 141 w 150"/>
                <a:gd name="T79" fmla="*/ 33 h 258"/>
                <a:gd name="T80" fmla="*/ 146 w 150"/>
                <a:gd name="T81" fmla="*/ 54 h 258"/>
                <a:gd name="T82" fmla="*/ 147 w 150"/>
                <a:gd name="T83" fmla="*/ 66 h 258"/>
                <a:gd name="T84" fmla="*/ 149 w 150"/>
                <a:gd name="T85" fmla="*/ 79 h 258"/>
                <a:gd name="T86" fmla="*/ 150 w 150"/>
                <a:gd name="T87" fmla="*/ 92 h 258"/>
                <a:gd name="T88" fmla="*/ 150 w 150"/>
                <a:gd name="T89" fmla="*/ 105 h 258"/>
                <a:gd name="T90" fmla="*/ 148 w 150"/>
                <a:gd name="T91" fmla="*/ 119 h 258"/>
                <a:gd name="T92" fmla="*/ 146 w 150"/>
                <a:gd name="T93" fmla="*/ 133 h 258"/>
                <a:gd name="T94" fmla="*/ 143 w 150"/>
                <a:gd name="T95" fmla="*/ 148 h 258"/>
                <a:gd name="T96" fmla="*/ 138 w 150"/>
                <a:gd name="T97" fmla="*/ 16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258">
                  <a:moveTo>
                    <a:pt x="138" y="161"/>
                  </a:moveTo>
                  <a:lnTo>
                    <a:pt x="131" y="173"/>
                  </a:lnTo>
                  <a:lnTo>
                    <a:pt x="124" y="185"/>
                  </a:lnTo>
                  <a:lnTo>
                    <a:pt x="116" y="196"/>
                  </a:lnTo>
                  <a:lnTo>
                    <a:pt x="106" y="206"/>
                  </a:lnTo>
                  <a:lnTo>
                    <a:pt x="97" y="215"/>
                  </a:lnTo>
                  <a:lnTo>
                    <a:pt x="87" y="222"/>
                  </a:lnTo>
                  <a:lnTo>
                    <a:pt x="77" y="230"/>
                  </a:lnTo>
                  <a:lnTo>
                    <a:pt x="67" y="236"/>
                  </a:lnTo>
                  <a:lnTo>
                    <a:pt x="49" y="246"/>
                  </a:lnTo>
                  <a:lnTo>
                    <a:pt x="34" y="252"/>
                  </a:lnTo>
                  <a:lnTo>
                    <a:pt x="23" y="257"/>
                  </a:lnTo>
                  <a:lnTo>
                    <a:pt x="20" y="258"/>
                  </a:lnTo>
                  <a:lnTo>
                    <a:pt x="18" y="254"/>
                  </a:lnTo>
                  <a:lnTo>
                    <a:pt x="14" y="243"/>
                  </a:lnTo>
                  <a:lnTo>
                    <a:pt x="9" y="225"/>
                  </a:lnTo>
                  <a:lnTo>
                    <a:pt x="4" y="204"/>
                  </a:lnTo>
                  <a:lnTo>
                    <a:pt x="2" y="192"/>
                  </a:lnTo>
                  <a:lnTo>
                    <a:pt x="1" y="179"/>
                  </a:lnTo>
                  <a:lnTo>
                    <a:pt x="0" y="166"/>
                  </a:lnTo>
                  <a:lnTo>
                    <a:pt x="0" y="152"/>
                  </a:lnTo>
                  <a:lnTo>
                    <a:pt x="1" y="139"/>
                  </a:lnTo>
                  <a:lnTo>
                    <a:pt x="4" y="125"/>
                  </a:lnTo>
                  <a:lnTo>
                    <a:pt x="7" y="111"/>
                  </a:lnTo>
                  <a:lnTo>
                    <a:pt x="12" y="98"/>
                  </a:lnTo>
                  <a:lnTo>
                    <a:pt x="18" y="85"/>
                  </a:lnTo>
                  <a:lnTo>
                    <a:pt x="26" y="73"/>
                  </a:lnTo>
                  <a:lnTo>
                    <a:pt x="34" y="62"/>
                  </a:lnTo>
                  <a:lnTo>
                    <a:pt x="43" y="52"/>
                  </a:lnTo>
                  <a:lnTo>
                    <a:pt x="53" y="44"/>
                  </a:lnTo>
                  <a:lnTo>
                    <a:pt x="63" y="36"/>
                  </a:lnTo>
                  <a:lnTo>
                    <a:pt x="73" y="29"/>
                  </a:lnTo>
                  <a:lnTo>
                    <a:pt x="83" y="22"/>
                  </a:lnTo>
                  <a:lnTo>
                    <a:pt x="101" y="12"/>
                  </a:lnTo>
                  <a:lnTo>
                    <a:pt x="116" y="6"/>
                  </a:lnTo>
                  <a:lnTo>
                    <a:pt x="126" y="1"/>
                  </a:lnTo>
                  <a:lnTo>
                    <a:pt x="130" y="0"/>
                  </a:lnTo>
                  <a:lnTo>
                    <a:pt x="132" y="5"/>
                  </a:lnTo>
                  <a:lnTo>
                    <a:pt x="136" y="16"/>
                  </a:lnTo>
                  <a:lnTo>
                    <a:pt x="141" y="33"/>
                  </a:lnTo>
                  <a:lnTo>
                    <a:pt x="146" y="54"/>
                  </a:lnTo>
                  <a:lnTo>
                    <a:pt x="147" y="66"/>
                  </a:lnTo>
                  <a:lnTo>
                    <a:pt x="149" y="79"/>
                  </a:lnTo>
                  <a:lnTo>
                    <a:pt x="150" y="92"/>
                  </a:lnTo>
                  <a:lnTo>
                    <a:pt x="150" y="105"/>
                  </a:lnTo>
                  <a:lnTo>
                    <a:pt x="148" y="119"/>
                  </a:lnTo>
                  <a:lnTo>
                    <a:pt x="146" y="133"/>
                  </a:lnTo>
                  <a:lnTo>
                    <a:pt x="143" y="148"/>
                  </a:lnTo>
                  <a:lnTo>
                    <a:pt x="138" y="161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4" name="Freeform 95">
              <a:extLst>
                <a:ext uri="{FF2B5EF4-FFF2-40B4-BE49-F238E27FC236}">
                  <a16:creationId xmlns:a16="http://schemas.microsoft.com/office/drawing/2014/main" id="{22826442-F69D-BB50-4E5D-207A1599E3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9213" y="6391275"/>
              <a:ext cx="26988" cy="46038"/>
            </a:xfrm>
            <a:custGeom>
              <a:avLst/>
              <a:gdLst>
                <a:gd name="T0" fmla="*/ 190 w 195"/>
                <a:gd name="T1" fmla="*/ 216 h 376"/>
                <a:gd name="T2" fmla="*/ 187 w 195"/>
                <a:gd name="T3" fmla="*/ 226 h 376"/>
                <a:gd name="T4" fmla="*/ 184 w 195"/>
                <a:gd name="T5" fmla="*/ 235 h 376"/>
                <a:gd name="T6" fmla="*/ 180 w 195"/>
                <a:gd name="T7" fmla="*/ 244 h 376"/>
                <a:gd name="T8" fmla="*/ 176 w 195"/>
                <a:gd name="T9" fmla="*/ 253 h 376"/>
                <a:gd name="T10" fmla="*/ 167 w 195"/>
                <a:gd name="T11" fmla="*/ 269 h 376"/>
                <a:gd name="T12" fmla="*/ 157 w 195"/>
                <a:gd name="T13" fmla="*/ 284 h 376"/>
                <a:gd name="T14" fmla="*/ 145 w 195"/>
                <a:gd name="T15" fmla="*/ 300 h 376"/>
                <a:gd name="T16" fmla="*/ 134 w 195"/>
                <a:gd name="T17" fmla="*/ 313 h 376"/>
                <a:gd name="T18" fmla="*/ 122 w 195"/>
                <a:gd name="T19" fmla="*/ 325 h 376"/>
                <a:gd name="T20" fmla="*/ 110 w 195"/>
                <a:gd name="T21" fmla="*/ 335 h 376"/>
                <a:gd name="T22" fmla="*/ 87 w 195"/>
                <a:gd name="T23" fmla="*/ 354 h 376"/>
                <a:gd name="T24" fmla="*/ 68 w 195"/>
                <a:gd name="T25" fmla="*/ 367 h 376"/>
                <a:gd name="T26" fmla="*/ 55 w 195"/>
                <a:gd name="T27" fmla="*/ 374 h 376"/>
                <a:gd name="T28" fmla="*/ 50 w 195"/>
                <a:gd name="T29" fmla="*/ 376 h 376"/>
                <a:gd name="T30" fmla="*/ 47 w 195"/>
                <a:gd name="T31" fmla="*/ 372 h 376"/>
                <a:gd name="T32" fmla="*/ 39 w 195"/>
                <a:gd name="T33" fmla="*/ 358 h 376"/>
                <a:gd name="T34" fmla="*/ 29 w 195"/>
                <a:gd name="T35" fmla="*/ 336 h 376"/>
                <a:gd name="T36" fmla="*/ 18 w 195"/>
                <a:gd name="T37" fmla="*/ 308 h 376"/>
                <a:gd name="T38" fmla="*/ 12 w 195"/>
                <a:gd name="T39" fmla="*/ 292 h 376"/>
                <a:gd name="T40" fmla="*/ 8 w 195"/>
                <a:gd name="T41" fmla="*/ 275 h 376"/>
                <a:gd name="T42" fmla="*/ 4 w 195"/>
                <a:gd name="T43" fmla="*/ 257 h 376"/>
                <a:gd name="T44" fmla="*/ 1 w 195"/>
                <a:gd name="T45" fmla="*/ 239 h 376"/>
                <a:gd name="T46" fmla="*/ 0 w 195"/>
                <a:gd name="T47" fmla="*/ 220 h 376"/>
                <a:gd name="T48" fmla="*/ 0 w 195"/>
                <a:gd name="T49" fmla="*/ 200 h 376"/>
                <a:gd name="T50" fmla="*/ 0 w 195"/>
                <a:gd name="T51" fmla="*/ 190 h 376"/>
                <a:gd name="T52" fmla="*/ 1 w 195"/>
                <a:gd name="T53" fmla="*/ 181 h 376"/>
                <a:gd name="T54" fmla="*/ 3 w 195"/>
                <a:gd name="T55" fmla="*/ 171 h 376"/>
                <a:gd name="T56" fmla="*/ 5 w 195"/>
                <a:gd name="T57" fmla="*/ 161 h 376"/>
                <a:gd name="T58" fmla="*/ 8 w 195"/>
                <a:gd name="T59" fmla="*/ 151 h 376"/>
                <a:gd name="T60" fmla="*/ 11 w 195"/>
                <a:gd name="T61" fmla="*/ 142 h 376"/>
                <a:gd name="T62" fmla="*/ 15 w 195"/>
                <a:gd name="T63" fmla="*/ 133 h 376"/>
                <a:gd name="T64" fmla="*/ 19 w 195"/>
                <a:gd name="T65" fmla="*/ 124 h 376"/>
                <a:gd name="T66" fmla="*/ 28 w 195"/>
                <a:gd name="T67" fmla="*/ 107 h 376"/>
                <a:gd name="T68" fmla="*/ 38 w 195"/>
                <a:gd name="T69" fmla="*/ 92 h 376"/>
                <a:gd name="T70" fmla="*/ 49 w 195"/>
                <a:gd name="T71" fmla="*/ 78 h 376"/>
                <a:gd name="T72" fmla="*/ 61 w 195"/>
                <a:gd name="T73" fmla="*/ 65 h 376"/>
                <a:gd name="T74" fmla="*/ 73 w 195"/>
                <a:gd name="T75" fmla="*/ 52 h 376"/>
                <a:gd name="T76" fmla="*/ 85 w 195"/>
                <a:gd name="T77" fmla="*/ 41 h 376"/>
                <a:gd name="T78" fmla="*/ 108 w 195"/>
                <a:gd name="T79" fmla="*/ 24 h 376"/>
                <a:gd name="T80" fmla="*/ 127 w 195"/>
                <a:gd name="T81" fmla="*/ 11 h 376"/>
                <a:gd name="T82" fmla="*/ 140 w 195"/>
                <a:gd name="T83" fmla="*/ 3 h 376"/>
                <a:gd name="T84" fmla="*/ 145 w 195"/>
                <a:gd name="T85" fmla="*/ 0 h 376"/>
                <a:gd name="T86" fmla="*/ 148 w 195"/>
                <a:gd name="T87" fmla="*/ 5 h 376"/>
                <a:gd name="T88" fmla="*/ 156 w 195"/>
                <a:gd name="T89" fmla="*/ 19 h 376"/>
                <a:gd name="T90" fmla="*/ 166 w 195"/>
                <a:gd name="T91" fmla="*/ 41 h 376"/>
                <a:gd name="T92" fmla="*/ 177 w 195"/>
                <a:gd name="T93" fmla="*/ 69 h 376"/>
                <a:gd name="T94" fmla="*/ 183 w 195"/>
                <a:gd name="T95" fmla="*/ 85 h 376"/>
                <a:gd name="T96" fmla="*/ 187 w 195"/>
                <a:gd name="T97" fmla="*/ 102 h 376"/>
                <a:gd name="T98" fmla="*/ 191 w 195"/>
                <a:gd name="T99" fmla="*/ 120 h 376"/>
                <a:gd name="T100" fmla="*/ 194 w 195"/>
                <a:gd name="T101" fmla="*/ 138 h 376"/>
                <a:gd name="T102" fmla="*/ 195 w 195"/>
                <a:gd name="T103" fmla="*/ 158 h 376"/>
                <a:gd name="T104" fmla="*/ 195 w 195"/>
                <a:gd name="T105" fmla="*/ 177 h 376"/>
                <a:gd name="T106" fmla="*/ 195 w 195"/>
                <a:gd name="T107" fmla="*/ 187 h 376"/>
                <a:gd name="T108" fmla="*/ 194 w 195"/>
                <a:gd name="T109" fmla="*/ 197 h 376"/>
                <a:gd name="T110" fmla="*/ 192 w 195"/>
                <a:gd name="T111" fmla="*/ 207 h 376"/>
                <a:gd name="T112" fmla="*/ 190 w 195"/>
                <a:gd name="T113" fmla="*/ 21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" h="376">
                  <a:moveTo>
                    <a:pt x="190" y="216"/>
                  </a:moveTo>
                  <a:lnTo>
                    <a:pt x="187" y="226"/>
                  </a:lnTo>
                  <a:lnTo>
                    <a:pt x="184" y="235"/>
                  </a:lnTo>
                  <a:lnTo>
                    <a:pt x="180" y="244"/>
                  </a:lnTo>
                  <a:lnTo>
                    <a:pt x="176" y="253"/>
                  </a:lnTo>
                  <a:lnTo>
                    <a:pt x="167" y="269"/>
                  </a:lnTo>
                  <a:lnTo>
                    <a:pt x="157" y="284"/>
                  </a:lnTo>
                  <a:lnTo>
                    <a:pt x="145" y="300"/>
                  </a:lnTo>
                  <a:lnTo>
                    <a:pt x="134" y="313"/>
                  </a:lnTo>
                  <a:lnTo>
                    <a:pt x="122" y="325"/>
                  </a:lnTo>
                  <a:lnTo>
                    <a:pt x="110" y="335"/>
                  </a:lnTo>
                  <a:lnTo>
                    <a:pt x="87" y="354"/>
                  </a:lnTo>
                  <a:lnTo>
                    <a:pt x="68" y="367"/>
                  </a:lnTo>
                  <a:lnTo>
                    <a:pt x="55" y="374"/>
                  </a:lnTo>
                  <a:lnTo>
                    <a:pt x="50" y="376"/>
                  </a:lnTo>
                  <a:lnTo>
                    <a:pt x="47" y="372"/>
                  </a:lnTo>
                  <a:lnTo>
                    <a:pt x="39" y="358"/>
                  </a:lnTo>
                  <a:lnTo>
                    <a:pt x="29" y="336"/>
                  </a:lnTo>
                  <a:lnTo>
                    <a:pt x="18" y="308"/>
                  </a:lnTo>
                  <a:lnTo>
                    <a:pt x="12" y="292"/>
                  </a:lnTo>
                  <a:lnTo>
                    <a:pt x="8" y="275"/>
                  </a:lnTo>
                  <a:lnTo>
                    <a:pt x="4" y="257"/>
                  </a:lnTo>
                  <a:lnTo>
                    <a:pt x="1" y="239"/>
                  </a:lnTo>
                  <a:lnTo>
                    <a:pt x="0" y="220"/>
                  </a:lnTo>
                  <a:lnTo>
                    <a:pt x="0" y="200"/>
                  </a:lnTo>
                  <a:lnTo>
                    <a:pt x="0" y="190"/>
                  </a:lnTo>
                  <a:lnTo>
                    <a:pt x="1" y="181"/>
                  </a:lnTo>
                  <a:lnTo>
                    <a:pt x="3" y="171"/>
                  </a:lnTo>
                  <a:lnTo>
                    <a:pt x="5" y="161"/>
                  </a:lnTo>
                  <a:lnTo>
                    <a:pt x="8" y="151"/>
                  </a:lnTo>
                  <a:lnTo>
                    <a:pt x="11" y="142"/>
                  </a:lnTo>
                  <a:lnTo>
                    <a:pt x="15" y="133"/>
                  </a:lnTo>
                  <a:lnTo>
                    <a:pt x="19" y="124"/>
                  </a:lnTo>
                  <a:lnTo>
                    <a:pt x="28" y="107"/>
                  </a:lnTo>
                  <a:lnTo>
                    <a:pt x="38" y="92"/>
                  </a:lnTo>
                  <a:lnTo>
                    <a:pt x="49" y="78"/>
                  </a:lnTo>
                  <a:lnTo>
                    <a:pt x="61" y="65"/>
                  </a:lnTo>
                  <a:lnTo>
                    <a:pt x="73" y="52"/>
                  </a:lnTo>
                  <a:lnTo>
                    <a:pt x="85" y="41"/>
                  </a:lnTo>
                  <a:lnTo>
                    <a:pt x="108" y="24"/>
                  </a:lnTo>
                  <a:lnTo>
                    <a:pt x="127" y="11"/>
                  </a:lnTo>
                  <a:lnTo>
                    <a:pt x="140" y="3"/>
                  </a:lnTo>
                  <a:lnTo>
                    <a:pt x="145" y="0"/>
                  </a:lnTo>
                  <a:lnTo>
                    <a:pt x="148" y="5"/>
                  </a:lnTo>
                  <a:lnTo>
                    <a:pt x="156" y="19"/>
                  </a:lnTo>
                  <a:lnTo>
                    <a:pt x="166" y="41"/>
                  </a:lnTo>
                  <a:lnTo>
                    <a:pt x="177" y="69"/>
                  </a:lnTo>
                  <a:lnTo>
                    <a:pt x="183" y="85"/>
                  </a:lnTo>
                  <a:lnTo>
                    <a:pt x="187" y="102"/>
                  </a:lnTo>
                  <a:lnTo>
                    <a:pt x="191" y="120"/>
                  </a:lnTo>
                  <a:lnTo>
                    <a:pt x="194" y="138"/>
                  </a:lnTo>
                  <a:lnTo>
                    <a:pt x="195" y="158"/>
                  </a:lnTo>
                  <a:lnTo>
                    <a:pt x="195" y="177"/>
                  </a:lnTo>
                  <a:lnTo>
                    <a:pt x="195" y="187"/>
                  </a:lnTo>
                  <a:lnTo>
                    <a:pt x="194" y="197"/>
                  </a:lnTo>
                  <a:lnTo>
                    <a:pt x="192" y="207"/>
                  </a:lnTo>
                  <a:lnTo>
                    <a:pt x="190" y="216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5" name="Freeform 96">
              <a:extLst>
                <a:ext uri="{FF2B5EF4-FFF2-40B4-BE49-F238E27FC236}">
                  <a16:creationId xmlns:a16="http://schemas.microsoft.com/office/drawing/2014/main" id="{0F22DA02-4355-69F5-A4B1-F52A971086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7313" y="6446838"/>
              <a:ext cx="26988" cy="22225"/>
            </a:xfrm>
            <a:custGeom>
              <a:avLst/>
              <a:gdLst>
                <a:gd name="T0" fmla="*/ 147 w 207"/>
                <a:gd name="T1" fmla="*/ 152 h 185"/>
                <a:gd name="T2" fmla="*/ 136 w 207"/>
                <a:gd name="T3" fmla="*/ 160 h 185"/>
                <a:gd name="T4" fmla="*/ 124 w 207"/>
                <a:gd name="T5" fmla="*/ 167 h 185"/>
                <a:gd name="T6" fmla="*/ 112 w 207"/>
                <a:gd name="T7" fmla="*/ 172 h 185"/>
                <a:gd name="T8" fmla="*/ 100 w 207"/>
                <a:gd name="T9" fmla="*/ 177 h 185"/>
                <a:gd name="T10" fmla="*/ 87 w 207"/>
                <a:gd name="T11" fmla="*/ 180 h 185"/>
                <a:gd name="T12" fmla="*/ 75 w 207"/>
                <a:gd name="T13" fmla="*/ 183 h 185"/>
                <a:gd name="T14" fmla="*/ 63 w 207"/>
                <a:gd name="T15" fmla="*/ 184 h 185"/>
                <a:gd name="T16" fmla="*/ 52 w 207"/>
                <a:gd name="T17" fmla="*/ 185 h 185"/>
                <a:gd name="T18" fmla="*/ 31 w 207"/>
                <a:gd name="T19" fmla="*/ 185 h 185"/>
                <a:gd name="T20" fmla="*/ 15 w 207"/>
                <a:gd name="T21" fmla="*/ 183 h 185"/>
                <a:gd name="T22" fmla="*/ 4 w 207"/>
                <a:gd name="T23" fmla="*/ 182 h 185"/>
                <a:gd name="T24" fmla="*/ 0 w 207"/>
                <a:gd name="T25" fmla="*/ 181 h 185"/>
                <a:gd name="T26" fmla="*/ 0 w 207"/>
                <a:gd name="T27" fmla="*/ 177 h 185"/>
                <a:gd name="T28" fmla="*/ 1 w 207"/>
                <a:gd name="T29" fmla="*/ 165 h 185"/>
                <a:gd name="T30" fmla="*/ 4 w 207"/>
                <a:gd name="T31" fmla="*/ 147 h 185"/>
                <a:gd name="T32" fmla="*/ 8 w 207"/>
                <a:gd name="T33" fmla="*/ 126 h 185"/>
                <a:gd name="T34" fmla="*/ 12 w 207"/>
                <a:gd name="T35" fmla="*/ 114 h 185"/>
                <a:gd name="T36" fmla="*/ 16 w 207"/>
                <a:gd name="T37" fmla="*/ 101 h 185"/>
                <a:gd name="T38" fmla="*/ 21 w 207"/>
                <a:gd name="T39" fmla="*/ 89 h 185"/>
                <a:gd name="T40" fmla="*/ 26 w 207"/>
                <a:gd name="T41" fmla="*/ 77 h 185"/>
                <a:gd name="T42" fmla="*/ 33 w 207"/>
                <a:gd name="T43" fmla="*/ 65 h 185"/>
                <a:gd name="T44" fmla="*/ 41 w 207"/>
                <a:gd name="T45" fmla="*/ 53 h 185"/>
                <a:gd name="T46" fmla="*/ 50 w 207"/>
                <a:gd name="T47" fmla="*/ 42 h 185"/>
                <a:gd name="T48" fmla="*/ 60 w 207"/>
                <a:gd name="T49" fmla="*/ 33 h 185"/>
                <a:gd name="T50" fmla="*/ 71 w 207"/>
                <a:gd name="T51" fmla="*/ 24 h 185"/>
                <a:gd name="T52" fmla="*/ 83 w 207"/>
                <a:gd name="T53" fmla="*/ 17 h 185"/>
                <a:gd name="T54" fmla="*/ 95 w 207"/>
                <a:gd name="T55" fmla="*/ 12 h 185"/>
                <a:gd name="T56" fmla="*/ 107 w 207"/>
                <a:gd name="T57" fmla="*/ 8 h 185"/>
                <a:gd name="T58" fmla="*/ 120 w 207"/>
                <a:gd name="T59" fmla="*/ 4 h 185"/>
                <a:gd name="T60" fmla="*/ 132 w 207"/>
                <a:gd name="T61" fmla="*/ 2 h 185"/>
                <a:gd name="T62" fmla="*/ 144 w 207"/>
                <a:gd name="T63" fmla="*/ 0 h 185"/>
                <a:gd name="T64" fmla="*/ 155 w 207"/>
                <a:gd name="T65" fmla="*/ 0 h 185"/>
                <a:gd name="T66" fmla="*/ 176 w 207"/>
                <a:gd name="T67" fmla="*/ 0 h 185"/>
                <a:gd name="T68" fmla="*/ 192 w 207"/>
                <a:gd name="T69" fmla="*/ 1 h 185"/>
                <a:gd name="T70" fmla="*/ 203 w 207"/>
                <a:gd name="T71" fmla="*/ 2 h 185"/>
                <a:gd name="T72" fmla="*/ 207 w 207"/>
                <a:gd name="T73" fmla="*/ 3 h 185"/>
                <a:gd name="T74" fmla="*/ 207 w 207"/>
                <a:gd name="T75" fmla="*/ 8 h 185"/>
                <a:gd name="T76" fmla="*/ 206 w 207"/>
                <a:gd name="T77" fmla="*/ 20 h 185"/>
                <a:gd name="T78" fmla="*/ 203 w 207"/>
                <a:gd name="T79" fmla="*/ 37 h 185"/>
                <a:gd name="T80" fmla="*/ 199 w 207"/>
                <a:gd name="T81" fmla="*/ 60 h 185"/>
                <a:gd name="T82" fmla="*/ 195 w 207"/>
                <a:gd name="T83" fmla="*/ 72 h 185"/>
                <a:gd name="T84" fmla="*/ 191 w 207"/>
                <a:gd name="T85" fmla="*/ 83 h 185"/>
                <a:gd name="T86" fmla="*/ 186 w 207"/>
                <a:gd name="T87" fmla="*/ 95 h 185"/>
                <a:gd name="T88" fmla="*/ 181 w 207"/>
                <a:gd name="T89" fmla="*/ 108 h 185"/>
                <a:gd name="T90" fmla="*/ 174 w 207"/>
                <a:gd name="T91" fmla="*/ 120 h 185"/>
                <a:gd name="T92" fmla="*/ 166 w 207"/>
                <a:gd name="T93" fmla="*/ 131 h 185"/>
                <a:gd name="T94" fmla="*/ 157 w 207"/>
                <a:gd name="T95" fmla="*/ 142 h 185"/>
                <a:gd name="T96" fmla="*/ 147 w 207"/>
                <a:gd name="T97" fmla="*/ 15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7" h="185">
                  <a:moveTo>
                    <a:pt x="147" y="152"/>
                  </a:moveTo>
                  <a:lnTo>
                    <a:pt x="136" y="160"/>
                  </a:lnTo>
                  <a:lnTo>
                    <a:pt x="124" y="167"/>
                  </a:lnTo>
                  <a:lnTo>
                    <a:pt x="112" y="172"/>
                  </a:lnTo>
                  <a:lnTo>
                    <a:pt x="100" y="177"/>
                  </a:lnTo>
                  <a:lnTo>
                    <a:pt x="87" y="180"/>
                  </a:lnTo>
                  <a:lnTo>
                    <a:pt x="75" y="183"/>
                  </a:lnTo>
                  <a:lnTo>
                    <a:pt x="63" y="184"/>
                  </a:lnTo>
                  <a:lnTo>
                    <a:pt x="52" y="185"/>
                  </a:lnTo>
                  <a:lnTo>
                    <a:pt x="31" y="185"/>
                  </a:lnTo>
                  <a:lnTo>
                    <a:pt x="15" y="183"/>
                  </a:lnTo>
                  <a:lnTo>
                    <a:pt x="4" y="182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47"/>
                  </a:lnTo>
                  <a:lnTo>
                    <a:pt x="8" y="126"/>
                  </a:lnTo>
                  <a:lnTo>
                    <a:pt x="12" y="114"/>
                  </a:lnTo>
                  <a:lnTo>
                    <a:pt x="16" y="101"/>
                  </a:lnTo>
                  <a:lnTo>
                    <a:pt x="21" y="89"/>
                  </a:lnTo>
                  <a:lnTo>
                    <a:pt x="26" y="77"/>
                  </a:lnTo>
                  <a:lnTo>
                    <a:pt x="33" y="65"/>
                  </a:lnTo>
                  <a:lnTo>
                    <a:pt x="41" y="53"/>
                  </a:lnTo>
                  <a:lnTo>
                    <a:pt x="50" y="42"/>
                  </a:lnTo>
                  <a:lnTo>
                    <a:pt x="60" y="33"/>
                  </a:lnTo>
                  <a:lnTo>
                    <a:pt x="71" y="24"/>
                  </a:lnTo>
                  <a:lnTo>
                    <a:pt x="83" y="17"/>
                  </a:lnTo>
                  <a:lnTo>
                    <a:pt x="95" y="12"/>
                  </a:lnTo>
                  <a:lnTo>
                    <a:pt x="107" y="8"/>
                  </a:lnTo>
                  <a:lnTo>
                    <a:pt x="120" y="4"/>
                  </a:lnTo>
                  <a:lnTo>
                    <a:pt x="132" y="2"/>
                  </a:lnTo>
                  <a:lnTo>
                    <a:pt x="144" y="0"/>
                  </a:lnTo>
                  <a:lnTo>
                    <a:pt x="155" y="0"/>
                  </a:lnTo>
                  <a:lnTo>
                    <a:pt x="176" y="0"/>
                  </a:lnTo>
                  <a:lnTo>
                    <a:pt x="192" y="1"/>
                  </a:lnTo>
                  <a:lnTo>
                    <a:pt x="203" y="2"/>
                  </a:lnTo>
                  <a:lnTo>
                    <a:pt x="207" y="3"/>
                  </a:lnTo>
                  <a:lnTo>
                    <a:pt x="207" y="8"/>
                  </a:lnTo>
                  <a:lnTo>
                    <a:pt x="206" y="20"/>
                  </a:lnTo>
                  <a:lnTo>
                    <a:pt x="203" y="37"/>
                  </a:lnTo>
                  <a:lnTo>
                    <a:pt x="199" y="60"/>
                  </a:lnTo>
                  <a:lnTo>
                    <a:pt x="195" y="72"/>
                  </a:lnTo>
                  <a:lnTo>
                    <a:pt x="191" y="83"/>
                  </a:lnTo>
                  <a:lnTo>
                    <a:pt x="186" y="95"/>
                  </a:lnTo>
                  <a:lnTo>
                    <a:pt x="181" y="108"/>
                  </a:lnTo>
                  <a:lnTo>
                    <a:pt x="174" y="120"/>
                  </a:lnTo>
                  <a:lnTo>
                    <a:pt x="166" y="131"/>
                  </a:lnTo>
                  <a:lnTo>
                    <a:pt x="157" y="142"/>
                  </a:lnTo>
                  <a:lnTo>
                    <a:pt x="147" y="15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6" name="Freeform 97">
              <a:extLst>
                <a:ext uri="{FF2B5EF4-FFF2-40B4-BE49-F238E27FC236}">
                  <a16:creationId xmlns:a16="http://schemas.microsoft.com/office/drawing/2014/main" id="{68241BDB-F3D9-31B3-6345-21BC6BBE59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0151" y="6489700"/>
              <a:ext cx="52388" cy="26988"/>
            </a:xfrm>
            <a:custGeom>
              <a:avLst/>
              <a:gdLst>
                <a:gd name="T0" fmla="*/ 201 w 397"/>
                <a:gd name="T1" fmla="*/ 0 h 226"/>
                <a:gd name="T2" fmla="*/ 211 w 397"/>
                <a:gd name="T3" fmla="*/ 0 h 226"/>
                <a:gd name="T4" fmla="*/ 221 w 397"/>
                <a:gd name="T5" fmla="*/ 1 h 226"/>
                <a:gd name="T6" fmla="*/ 231 w 397"/>
                <a:gd name="T7" fmla="*/ 3 h 226"/>
                <a:gd name="T8" fmla="*/ 240 w 397"/>
                <a:gd name="T9" fmla="*/ 6 h 226"/>
                <a:gd name="T10" fmla="*/ 259 w 397"/>
                <a:gd name="T11" fmla="*/ 11 h 226"/>
                <a:gd name="T12" fmla="*/ 277 w 397"/>
                <a:gd name="T13" fmla="*/ 18 h 226"/>
                <a:gd name="T14" fmla="*/ 295 w 397"/>
                <a:gd name="T15" fmla="*/ 28 h 226"/>
                <a:gd name="T16" fmla="*/ 311 w 397"/>
                <a:gd name="T17" fmla="*/ 38 h 226"/>
                <a:gd name="T18" fmla="*/ 326 w 397"/>
                <a:gd name="T19" fmla="*/ 49 h 226"/>
                <a:gd name="T20" fmla="*/ 340 w 397"/>
                <a:gd name="T21" fmla="*/ 60 h 226"/>
                <a:gd name="T22" fmla="*/ 364 w 397"/>
                <a:gd name="T23" fmla="*/ 81 h 226"/>
                <a:gd name="T24" fmla="*/ 381 w 397"/>
                <a:gd name="T25" fmla="*/ 100 h 226"/>
                <a:gd name="T26" fmla="*/ 393 w 397"/>
                <a:gd name="T27" fmla="*/ 113 h 226"/>
                <a:gd name="T28" fmla="*/ 397 w 397"/>
                <a:gd name="T29" fmla="*/ 117 h 226"/>
                <a:gd name="T30" fmla="*/ 393 w 397"/>
                <a:gd name="T31" fmla="*/ 122 h 226"/>
                <a:gd name="T32" fmla="*/ 381 w 397"/>
                <a:gd name="T33" fmla="*/ 134 h 226"/>
                <a:gd name="T34" fmla="*/ 362 w 397"/>
                <a:gd name="T35" fmla="*/ 153 h 226"/>
                <a:gd name="T36" fmla="*/ 338 w 397"/>
                <a:gd name="T37" fmla="*/ 173 h 226"/>
                <a:gd name="T38" fmla="*/ 323 w 397"/>
                <a:gd name="T39" fmla="*/ 183 h 226"/>
                <a:gd name="T40" fmla="*/ 308 w 397"/>
                <a:gd name="T41" fmla="*/ 193 h 226"/>
                <a:gd name="T42" fmla="*/ 291 w 397"/>
                <a:gd name="T43" fmla="*/ 202 h 226"/>
                <a:gd name="T44" fmla="*/ 274 w 397"/>
                <a:gd name="T45" fmla="*/ 211 h 226"/>
                <a:gd name="T46" fmla="*/ 256 w 397"/>
                <a:gd name="T47" fmla="*/ 218 h 226"/>
                <a:gd name="T48" fmla="*/ 236 w 397"/>
                <a:gd name="T49" fmla="*/ 223 h 226"/>
                <a:gd name="T50" fmla="*/ 227 w 397"/>
                <a:gd name="T51" fmla="*/ 224 h 226"/>
                <a:gd name="T52" fmla="*/ 217 w 397"/>
                <a:gd name="T53" fmla="*/ 226 h 226"/>
                <a:gd name="T54" fmla="*/ 207 w 397"/>
                <a:gd name="T55" fmla="*/ 226 h 226"/>
                <a:gd name="T56" fmla="*/ 196 w 397"/>
                <a:gd name="T57" fmla="*/ 226 h 226"/>
                <a:gd name="T58" fmla="*/ 186 w 397"/>
                <a:gd name="T59" fmla="*/ 226 h 226"/>
                <a:gd name="T60" fmla="*/ 176 w 397"/>
                <a:gd name="T61" fmla="*/ 225 h 226"/>
                <a:gd name="T62" fmla="*/ 166 w 397"/>
                <a:gd name="T63" fmla="*/ 223 h 226"/>
                <a:gd name="T64" fmla="*/ 157 w 397"/>
                <a:gd name="T65" fmla="*/ 221 h 226"/>
                <a:gd name="T66" fmla="*/ 138 w 397"/>
                <a:gd name="T67" fmla="*/ 215 h 226"/>
                <a:gd name="T68" fmla="*/ 120 w 397"/>
                <a:gd name="T69" fmla="*/ 208 h 226"/>
                <a:gd name="T70" fmla="*/ 102 w 397"/>
                <a:gd name="T71" fmla="*/ 198 h 226"/>
                <a:gd name="T72" fmla="*/ 86 w 397"/>
                <a:gd name="T73" fmla="*/ 188 h 226"/>
                <a:gd name="T74" fmla="*/ 71 w 397"/>
                <a:gd name="T75" fmla="*/ 178 h 226"/>
                <a:gd name="T76" fmla="*/ 57 w 397"/>
                <a:gd name="T77" fmla="*/ 167 h 226"/>
                <a:gd name="T78" fmla="*/ 33 w 397"/>
                <a:gd name="T79" fmla="*/ 145 h 226"/>
                <a:gd name="T80" fmla="*/ 16 w 397"/>
                <a:gd name="T81" fmla="*/ 127 h 226"/>
                <a:gd name="T82" fmla="*/ 4 w 397"/>
                <a:gd name="T83" fmla="*/ 114 h 226"/>
                <a:gd name="T84" fmla="*/ 0 w 397"/>
                <a:gd name="T85" fmla="*/ 109 h 226"/>
                <a:gd name="T86" fmla="*/ 4 w 397"/>
                <a:gd name="T87" fmla="*/ 104 h 226"/>
                <a:gd name="T88" fmla="*/ 16 w 397"/>
                <a:gd name="T89" fmla="*/ 91 h 226"/>
                <a:gd name="T90" fmla="*/ 35 w 397"/>
                <a:gd name="T91" fmla="*/ 74 h 226"/>
                <a:gd name="T92" fmla="*/ 59 w 397"/>
                <a:gd name="T93" fmla="*/ 53 h 226"/>
                <a:gd name="T94" fmla="*/ 74 w 397"/>
                <a:gd name="T95" fmla="*/ 43 h 226"/>
                <a:gd name="T96" fmla="*/ 89 w 397"/>
                <a:gd name="T97" fmla="*/ 34 h 226"/>
                <a:gd name="T98" fmla="*/ 106 w 397"/>
                <a:gd name="T99" fmla="*/ 24 h 226"/>
                <a:gd name="T100" fmla="*/ 123 w 397"/>
                <a:gd name="T101" fmla="*/ 15 h 226"/>
                <a:gd name="T102" fmla="*/ 141 w 397"/>
                <a:gd name="T103" fmla="*/ 9 h 226"/>
                <a:gd name="T104" fmla="*/ 161 w 397"/>
                <a:gd name="T105" fmla="*/ 3 h 226"/>
                <a:gd name="T106" fmla="*/ 170 w 397"/>
                <a:gd name="T107" fmla="*/ 2 h 226"/>
                <a:gd name="T108" fmla="*/ 180 w 397"/>
                <a:gd name="T109" fmla="*/ 0 h 226"/>
                <a:gd name="T110" fmla="*/ 190 w 397"/>
                <a:gd name="T111" fmla="*/ 0 h 226"/>
                <a:gd name="T112" fmla="*/ 201 w 397"/>
                <a:gd name="T11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7" h="226">
                  <a:moveTo>
                    <a:pt x="201" y="0"/>
                  </a:moveTo>
                  <a:lnTo>
                    <a:pt x="211" y="0"/>
                  </a:lnTo>
                  <a:lnTo>
                    <a:pt x="221" y="1"/>
                  </a:lnTo>
                  <a:lnTo>
                    <a:pt x="231" y="3"/>
                  </a:lnTo>
                  <a:lnTo>
                    <a:pt x="240" y="6"/>
                  </a:lnTo>
                  <a:lnTo>
                    <a:pt x="259" y="11"/>
                  </a:lnTo>
                  <a:lnTo>
                    <a:pt x="277" y="18"/>
                  </a:lnTo>
                  <a:lnTo>
                    <a:pt x="295" y="28"/>
                  </a:lnTo>
                  <a:lnTo>
                    <a:pt x="311" y="38"/>
                  </a:lnTo>
                  <a:lnTo>
                    <a:pt x="326" y="49"/>
                  </a:lnTo>
                  <a:lnTo>
                    <a:pt x="340" y="60"/>
                  </a:lnTo>
                  <a:lnTo>
                    <a:pt x="364" y="81"/>
                  </a:lnTo>
                  <a:lnTo>
                    <a:pt x="381" y="100"/>
                  </a:lnTo>
                  <a:lnTo>
                    <a:pt x="393" y="113"/>
                  </a:lnTo>
                  <a:lnTo>
                    <a:pt x="397" y="117"/>
                  </a:lnTo>
                  <a:lnTo>
                    <a:pt x="393" y="122"/>
                  </a:lnTo>
                  <a:lnTo>
                    <a:pt x="381" y="134"/>
                  </a:lnTo>
                  <a:lnTo>
                    <a:pt x="362" y="153"/>
                  </a:lnTo>
                  <a:lnTo>
                    <a:pt x="338" y="173"/>
                  </a:lnTo>
                  <a:lnTo>
                    <a:pt x="323" y="183"/>
                  </a:lnTo>
                  <a:lnTo>
                    <a:pt x="308" y="193"/>
                  </a:lnTo>
                  <a:lnTo>
                    <a:pt x="291" y="202"/>
                  </a:lnTo>
                  <a:lnTo>
                    <a:pt x="274" y="211"/>
                  </a:lnTo>
                  <a:lnTo>
                    <a:pt x="256" y="218"/>
                  </a:lnTo>
                  <a:lnTo>
                    <a:pt x="236" y="223"/>
                  </a:lnTo>
                  <a:lnTo>
                    <a:pt x="227" y="224"/>
                  </a:lnTo>
                  <a:lnTo>
                    <a:pt x="217" y="226"/>
                  </a:lnTo>
                  <a:lnTo>
                    <a:pt x="207" y="226"/>
                  </a:lnTo>
                  <a:lnTo>
                    <a:pt x="196" y="226"/>
                  </a:lnTo>
                  <a:lnTo>
                    <a:pt x="186" y="226"/>
                  </a:lnTo>
                  <a:lnTo>
                    <a:pt x="176" y="225"/>
                  </a:lnTo>
                  <a:lnTo>
                    <a:pt x="166" y="223"/>
                  </a:lnTo>
                  <a:lnTo>
                    <a:pt x="157" y="221"/>
                  </a:lnTo>
                  <a:lnTo>
                    <a:pt x="138" y="215"/>
                  </a:lnTo>
                  <a:lnTo>
                    <a:pt x="120" y="208"/>
                  </a:lnTo>
                  <a:lnTo>
                    <a:pt x="102" y="198"/>
                  </a:lnTo>
                  <a:lnTo>
                    <a:pt x="86" y="188"/>
                  </a:lnTo>
                  <a:lnTo>
                    <a:pt x="71" y="178"/>
                  </a:lnTo>
                  <a:lnTo>
                    <a:pt x="57" y="167"/>
                  </a:lnTo>
                  <a:lnTo>
                    <a:pt x="33" y="145"/>
                  </a:lnTo>
                  <a:lnTo>
                    <a:pt x="16" y="127"/>
                  </a:lnTo>
                  <a:lnTo>
                    <a:pt x="4" y="114"/>
                  </a:lnTo>
                  <a:lnTo>
                    <a:pt x="0" y="109"/>
                  </a:lnTo>
                  <a:lnTo>
                    <a:pt x="4" y="104"/>
                  </a:lnTo>
                  <a:lnTo>
                    <a:pt x="16" y="91"/>
                  </a:lnTo>
                  <a:lnTo>
                    <a:pt x="35" y="74"/>
                  </a:lnTo>
                  <a:lnTo>
                    <a:pt x="59" y="53"/>
                  </a:lnTo>
                  <a:lnTo>
                    <a:pt x="74" y="43"/>
                  </a:lnTo>
                  <a:lnTo>
                    <a:pt x="89" y="34"/>
                  </a:lnTo>
                  <a:lnTo>
                    <a:pt x="106" y="24"/>
                  </a:lnTo>
                  <a:lnTo>
                    <a:pt x="123" y="15"/>
                  </a:lnTo>
                  <a:lnTo>
                    <a:pt x="141" y="9"/>
                  </a:lnTo>
                  <a:lnTo>
                    <a:pt x="161" y="3"/>
                  </a:lnTo>
                  <a:lnTo>
                    <a:pt x="170" y="2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7" name="Freeform 98">
              <a:extLst>
                <a:ext uri="{FF2B5EF4-FFF2-40B4-BE49-F238E27FC236}">
                  <a16:creationId xmlns:a16="http://schemas.microsoft.com/office/drawing/2014/main" id="{3079D7AA-0EBB-BFC1-0F09-D435D2B848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8426" y="6505575"/>
              <a:ext cx="49213" cy="26988"/>
            </a:xfrm>
            <a:custGeom>
              <a:avLst/>
              <a:gdLst>
                <a:gd name="T0" fmla="*/ 169 w 377"/>
                <a:gd name="T1" fmla="*/ 218 h 221"/>
                <a:gd name="T2" fmla="*/ 179 w 377"/>
                <a:gd name="T3" fmla="*/ 220 h 221"/>
                <a:gd name="T4" fmla="*/ 189 w 377"/>
                <a:gd name="T5" fmla="*/ 221 h 221"/>
                <a:gd name="T6" fmla="*/ 198 w 377"/>
                <a:gd name="T7" fmla="*/ 221 h 221"/>
                <a:gd name="T8" fmla="*/ 208 w 377"/>
                <a:gd name="T9" fmla="*/ 221 h 221"/>
                <a:gd name="T10" fmla="*/ 227 w 377"/>
                <a:gd name="T11" fmla="*/ 220 h 221"/>
                <a:gd name="T12" fmla="*/ 246 w 377"/>
                <a:gd name="T13" fmla="*/ 217 h 221"/>
                <a:gd name="T14" fmla="*/ 263 w 377"/>
                <a:gd name="T15" fmla="*/ 212 h 221"/>
                <a:gd name="T16" fmla="*/ 281 w 377"/>
                <a:gd name="T17" fmla="*/ 206 h 221"/>
                <a:gd name="T18" fmla="*/ 297 w 377"/>
                <a:gd name="T19" fmla="*/ 200 h 221"/>
                <a:gd name="T20" fmla="*/ 312 w 377"/>
                <a:gd name="T21" fmla="*/ 192 h 221"/>
                <a:gd name="T22" fmla="*/ 338 w 377"/>
                <a:gd name="T23" fmla="*/ 177 h 221"/>
                <a:gd name="T24" fmla="*/ 359 w 377"/>
                <a:gd name="T25" fmla="*/ 163 h 221"/>
                <a:gd name="T26" fmla="*/ 372 w 377"/>
                <a:gd name="T27" fmla="*/ 153 h 221"/>
                <a:gd name="T28" fmla="*/ 377 w 377"/>
                <a:gd name="T29" fmla="*/ 149 h 221"/>
                <a:gd name="T30" fmla="*/ 373 w 377"/>
                <a:gd name="T31" fmla="*/ 144 h 221"/>
                <a:gd name="T32" fmla="*/ 365 w 377"/>
                <a:gd name="T33" fmla="*/ 129 h 221"/>
                <a:gd name="T34" fmla="*/ 350 w 377"/>
                <a:gd name="T35" fmla="*/ 109 h 221"/>
                <a:gd name="T36" fmla="*/ 331 w 377"/>
                <a:gd name="T37" fmla="*/ 84 h 221"/>
                <a:gd name="T38" fmla="*/ 319 w 377"/>
                <a:gd name="T39" fmla="*/ 71 h 221"/>
                <a:gd name="T40" fmla="*/ 306 w 377"/>
                <a:gd name="T41" fmla="*/ 58 h 221"/>
                <a:gd name="T42" fmla="*/ 292 w 377"/>
                <a:gd name="T43" fmla="*/ 46 h 221"/>
                <a:gd name="T44" fmla="*/ 277 w 377"/>
                <a:gd name="T45" fmla="*/ 34 h 221"/>
                <a:gd name="T46" fmla="*/ 261 w 377"/>
                <a:gd name="T47" fmla="*/ 25 h 221"/>
                <a:gd name="T48" fmla="*/ 244 w 377"/>
                <a:gd name="T49" fmla="*/ 15 h 221"/>
                <a:gd name="T50" fmla="*/ 235 w 377"/>
                <a:gd name="T51" fmla="*/ 12 h 221"/>
                <a:gd name="T52" fmla="*/ 226 w 377"/>
                <a:gd name="T53" fmla="*/ 8 h 221"/>
                <a:gd name="T54" fmla="*/ 217 w 377"/>
                <a:gd name="T55" fmla="*/ 5 h 221"/>
                <a:gd name="T56" fmla="*/ 207 w 377"/>
                <a:gd name="T57" fmla="*/ 3 h 221"/>
                <a:gd name="T58" fmla="*/ 197 w 377"/>
                <a:gd name="T59" fmla="*/ 1 h 221"/>
                <a:gd name="T60" fmla="*/ 187 w 377"/>
                <a:gd name="T61" fmla="*/ 0 h 221"/>
                <a:gd name="T62" fmla="*/ 178 w 377"/>
                <a:gd name="T63" fmla="*/ 0 h 221"/>
                <a:gd name="T64" fmla="*/ 168 w 377"/>
                <a:gd name="T65" fmla="*/ 0 h 221"/>
                <a:gd name="T66" fmla="*/ 149 w 377"/>
                <a:gd name="T67" fmla="*/ 2 h 221"/>
                <a:gd name="T68" fmla="*/ 131 w 377"/>
                <a:gd name="T69" fmla="*/ 5 h 221"/>
                <a:gd name="T70" fmla="*/ 113 w 377"/>
                <a:gd name="T71" fmla="*/ 9 h 221"/>
                <a:gd name="T72" fmla="*/ 96 w 377"/>
                <a:gd name="T73" fmla="*/ 16 h 221"/>
                <a:gd name="T74" fmla="*/ 79 w 377"/>
                <a:gd name="T75" fmla="*/ 22 h 221"/>
                <a:gd name="T76" fmla="*/ 64 w 377"/>
                <a:gd name="T77" fmla="*/ 30 h 221"/>
                <a:gd name="T78" fmla="*/ 38 w 377"/>
                <a:gd name="T79" fmla="*/ 45 h 221"/>
                <a:gd name="T80" fmla="*/ 17 w 377"/>
                <a:gd name="T81" fmla="*/ 58 h 221"/>
                <a:gd name="T82" fmla="*/ 4 w 377"/>
                <a:gd name="T83" fmla="*/ 69 h 221"/>
                <a:gd name="T84" fmla="*/ 0 w 377"/>
                <a:gd name="T85" fmla="*/ 72 h 221"/>
                <a:gd name="T86" fmla="*/ 3 w 377"/>
                <a:gd name="T87" fmla="*/ 78 h 221"/>
                <a:gd name="T88" fmla="*/ 12 w 377"/>
                <a:gd name="T89" fmla="*/ 93 h 221"/>
                <a:gd name="T90" fmla="*/ 26 w 377"/>
                <a:gd name="T91" fmla="*/ 113 h 221"/>
                <a:gd name="T92" fmla="*/ 45 w 377"/>
                <a:gd name="T93" fmla="*/ 137 h 221"/>
                <a:gd name="T94" fmla="*/ 57 w 377"/>
                <a:gd name="T95" fmla="*/ 150 h 221"/>
                <a:gd name="T96" fmla="*/ 70 w 377"/>
                <a:gd name="T97" fmla="*/ 163 h 221"/>
                <a:gd name="T98" fmla="*/ 84 w 377"/>
                <a:gd name="T99" fmla="*/ 175 h 221"/>
                <a:gd name="T100" fmla="*/ 99 w 377"/>
                <a:gd name="T101" fmla="*/ 187 h 221"/>
                <a:gd name="T102" fmla="*/ 115 w 377"/>
                <a:gd name="T103" fmla="*/ 198 h 221"/>
                <a:gd name="T104" fmla="*/ 132 w 377"/>
                <a:gd name="T105" fmla="*/ 206 h 221"/>
                <a:gd name="T106" fmla="*/ 141 w 377"/>
                <a:gd name="T107" fmla="*/ 211 h 221"/>
                <a:gd name="T108" fmla="*/ 150 w 377"/>
                <a:gd name="T109" fmla="*/ 214 h 221"/>
                <a:gd name="T110" fmla="*/ 160 w 377"/>
                <a:gd name="T111" fmla="*/ 216 h 221"/>
                <a:gd name="T112" fmla="*/ 169 w 377"/>
                <a:gd name="T113" fmla="*/ 21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221">
                  <a:moveTo>
                    <a:pt x="169" y="218"/>
                  </a:moveTo>
                  <a:lnTo>
                    <a:pt x="179" y="220"/>
                  </a:lnTo>
                  <a:lnTo>
                    <a:pt x="189" y="221"/>
                  </a:lnTo>
                  <a:lnTo>
                    <a:pt x="198" y="221"/>
                  </a:lnTo>
                  <a:lnTo>
                    <a:pt x="208" y="221"/>
                  </a:lnTo>
                  <a:lnTo>
                    <a:pt x="227" y="220"/>
                  </a:lnTo>
                  <a:lnTo>
                    <a:pt x="246" y="217"/>
                  </a:lnTo>
                  <a:lnTo>
                    <a:pt x="263" y="212"/>
                  </a:lnTo>
                  <a:lnTo>
                    <a:pt x="281" y="206"/>
                  </a:lnTo>
                  <a:lnTo>
                    <a:pt x="297" y="200"/>
                  </a:lnTo>
                  <a:lnTo>
                    <a:pt x="312" y="192"/>
                  </a:lnTo>
                  <a:lnTo>
                    <a:pt x="338" y="177"/>
                  </a:lnTo>
                  <a:lnTo>
                    <a:pt x="359" y="163"/>
                  </a:lnTo>
                  <a:lnTo>
                    <a:pt x="372" y="153"/>
                  </a:lnTo>
                  <a:lnTo>
                    <a:pt x="377" y="149"/>
                  </a:lnTo>
                  <a:lnTo>
                    <a:pt x="373" y="144"/>
                  </a:lnTo>
                  <a:lnTo>
                    <a:pt x="365" y="129"/>
                  </a:lnTo>
                  <a:lnTo>
                    <a:pt x="350" y="109"/>
                  </a:lnTo>
                  <a:lnTo>
                    <a:pt x="331" y="84"/>
                  </a:lnTo>
                  <a:lnTo>
                    <a:pt x="319" y="71"/>
                  </a:lnTo>
                  <a:lnTo>
                    <a:pt x="306" y="58"/>
                  </a:lnTo>
                  <a:lnTo>
                    <a:pt x="292" y="46"/>
                  </a:lnTo>
                  <a:lnTo>
                    <a:pt x="277" y="34"/>
                  </a:lnTo>
                  <a:lnTo>
                    <a:pt x="261" y="25"/>
                  </a:lnTo>
                  <a:lnTo>
                    <a:pt x="244" y="15"/>
                  </a:lnTo>
                  <a:lnTo>
                    <a:pt x="235" y="12"/>
                  </a:lnTo>
                  <a:lnTo>
                    <a:pt x="226" y="8"/>
                  </a:lnTo>
                  <a:lnTo>
                    <a:pt x="217" y="5"/>
                  </a:lnTo>
                  <a:lnTo>
                    <a:pt x="207" y="3"/>
                  </a:lnTo>
                  <a:lnTo>
                    <a:pt x="197" y="1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8" y="0"/>
                  </a:lnTo>
                  <a:lnTo>
                    <a:pt x="149" y="2"/>
                  </a:lnTo>
                  <a:lnTo>
                    <a:pt x="131" y="5"/>
                  </a:lnTo>
                  <a:lnTo>
                    <a:pt x="113" y="9"/>
                  </a:lnTo>
                  <a:lnTo>
                    <a:pt x="96" y="16"/>
                  </a:lnTo>
                  <a:lnTo>
                    <a:pt x="79" y="22"/>
                  </a:lnTo>
                  <a:lnTo>
                    <a:pt x="64" y="30"/>
                  </a:lnTo>
                  <a:lnTo>
                    <a:pt x="38" y="45"/>
                  </a:lnTo>
                  <a:lnTo>
                    <a:pt x="17" y="58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3" y="78"/>
                  </a:lnTo>
                  <a:lnTo>
                    <a:pt x="12" y="93"/>
                  </a:lnTo>
                  <a:lnTo>
                    <a:pt x="26" y="113"/>
                  </a:lnTo>
                  <a:lnTo>
                    <a:pt x="45" y="137"/>
                  </a:lnTo>
                  <a:lnTo>
                    <a:pt x="57" y="150"/>
                  </a:lnTo>
                  <a:lnTo>
                    <a:pt x="70" y="163"/>
                  </a:lnTo>
                  <a:lnTo>
                    <a:pt x="84" y="175"/>
                  </a:lnTo>
                  <a:lnTo>
                    <a:pt x="99" y="187"/>
                  </a:lnTo>
                  <a:lnTo>
                    <a:pt x="115" y="198"/>
                  </a:lnTo>
                  <a:lnTo>
                    <a:pt x="132" y="206"/>
                  </a:lnTo>
                  <a:lnTo>
                    <a:pt x="141" y="211"/>
                  </a:lnTo>
                  <a:lnTo>
                    <a:pt x="150" y="214"/>
                  </a:lnTo>
                  <a:lnTo>
                    <a:pt x="160" y="216"/>
                  </a:lnTo>
                  <a:lnTo>
                    <a:pt x="169" y="218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8" name="Freeform 99">
              <a:extLst>
                <a:ext uri="{FF2B5EF4-FFF2-40B4-BE49-F238E27FC236}">
                  <a16:creationId xmlns:a16="http://schemas.microsoft.com/office/drawing/2014/main" id="{45A23859-32B1-1AD2-3097-130C22703D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77476" y="6451600"/>
              <a:ext cx="61913" cy="36513"/>
            </a:xfrm>
            <a:custGeom>
              <a:avLst/>
              <a:gdLst>
                <a:gd name="T0" fmla="*/ 266 w 474"/>
                <a:gd name="T1" fmla="*/ 287 h 296"/>
                <a:gd name="T2" fmla="*/ 241 w 474"/>
                <a:gd name="T3" fmla="*/ 293 h 296"/>
                <a:gd name="T4" fmla="*/ 216 w 474"/>
                <a:gd name="T5" fmla="*/ 296 h 296"/>
                <a:gd name="T6" fmla="*/ 192 w 474"/>
                <a:gd name="T7" fmla="*/ 296 h 296"/>
                <a:gd name="T8" fmla="*/ 156 w 474"/>
                <a:gd name="T9" fmla="*/ 292 h 296"/>
                <a:gd name="T10" fmla="*/ 111 w 474"/>
                <a:gd name="T11" fmla="*/ 282 h 296"/>
                <a:gd name="T12" fmla="*/ 71 w 474"/>
                <a:gd name="T13" fmla="*/ 268 h 296"/>
                <a:gd name="T14" fmla="*/ 38 w 474"/>
                <a:gd name="T15" fmla="*/ 253 h 296"/>
                <a:gd name="T16" fmla="*/ 7 w 474"/>
                <a:gd name="T17" fmla="*/ 236 h 296"/>
                <a:gd name="T18" fmla="*/ 3 w 474"/>
                <a:gd name="T19" fmla="*/ 224 h 296"/>
                <a:gd name="T20" fmla="*/ 19 w 474"/>
                <a:gd name="T21" fmla="*/ 190 h 296"/>
                <a:gd name="T22" fmla="*/ 38 w 474"/>
                <a:gd name="T23" fmla="*/ 158 h 296"/>
                <a:gd name="T24" fmla="*/ 62 w 474"/>
                <a:gd name="T25" fmla="*/ 121 h 296"/>
                <a:gd name="T26" fmla="*/ 93 w 474"/>
                <a:gd name="T27" fmla="*/ 83 h 296"/>
                <a:gd name="T28" fmla="*/ 120 w 474"/>
                <a:gd name="T29" fmla="*/ 57 h 296"/>
                <a:gd name="T30" fmla="*/ 140 w 474"/>
                <a:gd name="T31" fmla="*/ 42 h 296"/>
                <a:gd name="T32" fmla="*/ 161 w 474"/>
                <a:gd name="T33" fmla="*/ 28 h 296"/>
                <a:gd name="T34" fmla="*/ 184 w 474"/>
                <a:gd name="T35" fmla="*/ 17 h 296"/>
                <a:gd name="T36" fmla="*/ 209 w 474"/>
                <a:gd name="T37" fmla="*/ 8 h 296"/>
                <a:gd name="T38" fmla="*/ 233 w 474"/>
                <a:gd name="T39" fmla="*/ 3 h 296"/>
                <a:gd name="T40" fmla="*/ 258 w 474"/>
                <a:gd name="T41" fmla="*/ 0 h 296"/>
                <a:gd name="T42" fmla="*/ 283 w 474"/>
                <a:gd name="T43" fmla="*/ 0 h 296"/>
                <a:gd name="T44" fmla="*/ 319 w 474"/>
                <a:gd name="T45" fmla="*/ 4 h 296"/>
                <a:gd name="T46" fmla="*/ 364 w 474"/>
                <a:gd name="T47" fmla="*/ 14 h 296"/>
                <a:gd name="T48" fmla="*/ 403 w 474"/>
                <a:gd name="T49" fmla="*/ 28 h 296"/>
                <a:gd name="T50" fmla="*/ 436 w 474"/>
                <a:gd name="T51" fmla="*/ 43 h 296"/>
                <a:gd name="T52" fmla="*/ 468 w 474"/>
                <a:gd name="T53" fmla="*/ 60 h 296"/>
                <a:gd name="T54" fmla="*/ 471 w 474"/>
                <a:gd name="T55" fmla="*/ 72 h 296"/>
                <a:gd name="T56" fmla="*/ 455 w 474"/>
                <a:gd name="T57" fmla="*/ 106 h 296"/>
                <a:gd name="T58" fmla="*/ 437 w 474"/>
                <a:gd name="T59" fmla="*/ 138 h 296"/>
                <a:gd name="T60" fmla="*/ 412 w 474"/>
                <a:gd name="T61" fmla="*/ 175 h 296"/>
                <a:gd name="T62" fmla="*/ 382 w 474"/>
                <a:gd name="T63" fmla="*/ 212 h 296"/>
                <a:gd name="T64" fmla="*/ 355 w 474"/>
                <a:gd name="T65" fmla="*/ 238 h 296"/>
                <a:gd name="T66" fmla="*/ 335 w 474"/>
                <a:gd name="T67" fmla="*/ 254 h 296"/>
                <a:gd name="T68" fmla="*/ 313 w 474"/>
                <a:gd name="T69" fmla="*/ 268 h 296"/>
                <a:gd name="T70" fmla="*/ 290 w 474"/>
                <a:gd name="T71" fmla="*/ 27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4" h="296">
                  <a:moveTo>
                    <a:pt x="278" y="283"/>
                  </a:moveTo>
                  <a:lnTo>
                    <a:pt x="266" y="287"/>
                  </a:lnTo>
                  <a:lnTo>
                    <a:pt x="254" y="291"/>
                  </a:lnTo>
                  <a:lnTo>
                    <a:pt x="241" y="293"/>
                  </a:lnTo>
                  <a:lnTo>
                    <a:pt x="229" y="295"/>
                  </a:lnTo>
                  <a:lnTo>
                    <a:pt x="216" y="296"/>
                  </a:lnTo>
                  <a:lnTo>
                    <a:pt x="204" y="296"/>
                  </a:lnTo>
                  <a:lnTo>
                    <a:pt x="192" y="296"/>
                  </a:lnTo>
                  <a:lnTo>
                    <a:pt x="180" y="295"/>
                  </a:lnTo>
                  <a:lnTo>
                    <a:pt x="156" y="292"/>
                  </a:lnTo>
                  <a:lnTo>
                    <a:pt x="133" y="287"/>
                  </a:lnTo>
                  <a:lnTo>
                    <a:pt x="111" y="282"/>
                  </a:lnTo>
                  <a:lnTo>
                    <a:pt x="90" y="274"/>
                  </a:lnTo>
                  <a:lnTo>
                    <a:pt x="71" y="268"/>
                  </a:lnTo>
                  <a:lnTo>
                    <a:pt x="54" y="260"/>
                  </a:lnTo>
                  <a:lnTo>
                    <a:pt x="38" y="253"/>
                  </a:lnTo>
                  <a:lnTo>
                    <a:pt x="25" y="246"/>
                  </a:lnTo>
                  <a:lnTo>
                    <a:pt x="7" y="236"/>
                  </a:lnTo>
                  <a:lnTo>
                    <a:pt x="0" y="231"/>
                  </a:lnTo>
                  <a:lnTo>
                    <a:pt x="3" y="224"/>
                  </a:lnTo>
                  <a:lnTo>
                    <a:pt x="12" y="204"/>
                  </a:lnTo>
                  <a:lnTo>
                    <a:pt x="19" y="190"/>
                  </a:lnTo>
                  <a:lnTo>
                    <a:pt x="28" y="174"/>
                  </a:lnTo>
                  <a:lnTo>
                    <a:pt x="38" y="158"/>
                  </a:lnTo>
                  <a:lnTo>
                    <a:pt x="49" y="139"/>
                  </a:lnTo>
                  <a:lnTo>
                    <a:pt x="62" y="121"/>
                  </a:lnTo>
                  <a:lnTo>
                    <a:pt x="77" y="101"/>
                  </a:lnTo>
                  <a:lnTo>
                    <a:pt x="93" y="83"/>
                  </a:lnTo>
                  <a:lnTo>
                    <a:pt x="110" y="66"/>
                  </a:lnTo>
                  <a:lnTo>
                    <a:pt x="120" y="57"/>
                  </a:lnTo>
                  <a:lnTo>
                    <a:pt x="130" y="49"/>
                  </a:lnTo>
                  <a:lnTo>
                    <a:pt x="140" y="42"/>
                  </a:lnTo>
                  <a:lnTo>
                    <a:pt x="150" y="34"/>
                  </a:lnTo>
                  <a:lnTo>
                    <a:pt x="161" y="28"/>
                  </a:lnTo>
                  <a:lnTo>
                    <a:pt x="172" y="22"/>
                  </a:lnTo>
                  <a:lnTo>
                    <a:pt x="184" y="17"/>
                  </a:lnTo>
                  <a:lnTo>
                    <a:pt x="196" y="12"/>
                  </a:lnTo>
                  <a:lnTo>
                    <a:pt x="209" y="8"/>
                  </a:lnTo>
                  <a:lnTo>
                    <a:pt x="221" y="5"/>
                  </a:lnTo>
                  <a:lnTo>
                    <a:pt x="233" y="3"/>
                  </a:lnTo>
                  <a:lnTo>
                    <a:pt x="246" y="1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1"/>
                  </a:lnTo>
                  <a:lnTo>
                    <a:pt x="319" y="4"/>
                  </a:lnTo>
                  <a:lnTo>
                    <a:pt x="342" y="8"/>
                  </a:lnTo>
                  <a:lnTo>
                    <a:pt x="364" y="14"/>
                  </a:lnTo>
                  <a:lnTo>
                    <a:pt x="384" y="21"/>
                  </a:lnTo>
                  <a:lnTo>
                    <a:pt x="403" y="28"/>
                  </a:lnTo>
                  <a:lnTo>
                    <a:pt x="421" y="35"/>
                  </a:lnTo>
                  <a:lnTo>
                    <a:pt x="436" y="43"/>
                  </a:lnTo>
                  <a:lnTo>
                    <a:pt x="449" y="49"/>
                  </a:lnTo>
                  <a:lnTo>
                    <a:pt x="468" y="60"/>
                  </a:lnTo>
                  <a:lnTo>
                    <a:pt x="474" y="65"/>
                  </a:lnTo>
                  <a:lnTo>
                    <a:pt x="471" y="72"/>
                  </a:lnTo>
                  <a:lnTo>
                    <a:pt x="462" y="92"/>
                  </a:lnTo>
                  <a:lnTo>
                    <a:pt x="455" y="106"/>
                  </a:lnTo>
                  <a:lnTo>
                    <a:pt x="447" y="122"/>
                  </a:lnTo>
                  <a:lnTo>
                    <a:pt x="437" y="138"/>
                  </a:lnTo>
                  <a:lnTo>
                    <a:pt x="425" y="157"/>
                  </a:lnTo>
                  <a:lnTo>
                    <a:pt x="412" y="175"/>
                  </a:lnTo>
                  <a:lnTo>
                    <a:pt x="398" y="194"/>
                  </a:lnTo>
                  <a:lnTo>
                    <a:pt x="382" y="212"/>
                  </a:lnTo>
                  <a:lnTo>
                    <a:pt x="364" y="230"/>
                  </a:lnTo>
                  <a:lnTo>
                    <a:pt x="355" y="238"/>
                  </a:lnTo>
                  <a:lnTo>
                    <a:pt x="345" y="246"/>
                  </a:lnTo>
                  <a:lnTo>
                    <a:pt x="335" y="254"/>
                  </a:lnTo>
                  <a:lnTo>
                    <a:pt x="324" y="260"/>
                  </a:lnTo>
                  <a:lnTo>
                    <a:pt x="313" y="268"/>
                  </a:lnTo>
                  <a:lnTo>
                    <a:pt x="302" y="273"/>
                  </a:lnTo>
                  <a:lnTo>
                    <a:pt x="290" y="279"/>
                  </a:lnTo>
                  <a:lnTo>
                    <a:pt x="278" y="283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89" name="Freeform 100">
              <a:extLst>
                <a:ext uri="{FF2B5EF4-FFF2-40B4-BE49-F238E27FC236}">
                  <a16:creationId xmlns:a16="http://schemas.microsoft.com/office/drawing/2014/main" id="{0FCF7E02-B6BE-8916-5514-D8FC302119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66338" y="6437313"/>
              <a:ext cx="65088" cy="39688"/>
            </a:xfrm>
            <a:custGeom>
              <a:avLst/>
              <a:gdLst>
                <a:gd name="T0" fmla="*/ 199 w 487"/>
                <a:gd name="T1" fmla="*/ 308 h 326"/>
                <a:gd name="T2" fmla="*/ 225 w 487"/>
                <a:gd name="T3" fmla="*/ 317 h 326"/>
                <a:gd name="T4" fmla="*/ 251 w 487"/>
                <a:gd name="T5" fmla="*/ 322 h 326"/>
                <a:gd name="T6" fmla="*/ 277 w 487"/>
                <a:gd name="T7" fmla="*/ 326 h 326"/>
                <a:gd name="T8" fmla="*/ 315 w 487"/>
                <a:gd name="T9" fmla="*/ 326 h 326"/>
                <a:gd name="T10" fmla="*/ 364 w 487"/>
                <a:gd name="T11" fmla="*/ 320 h 326"/>
                <a:gd name="T12" fmla="*/ 408 w 487"/>
                <a:gd name="T13" fmla="*/ 309 h 326"/>
                <a:gd name="T14" fmla="*/ 444 w 487"/>
                <a:gd name="T15" fmla="*/ 297 h 326"/>
                <a:gd name="T16" fmla="*/ 479 w 487"/>
                <a:gd name="T17" fmla="*/ 283 h 326"/>
                <a:gd name="T18" fmla="*/ 484 w 487"/>
                <a:gd name="T19" fmla="*/ 271 h 326"/>
                <a:gd name="T20" fmla="*/ 470 w 487"/>
                <a:gd name="T21" fmla="*/ 234 h 326"/>
                <a:gd name="T22" fmla="*/ 454 w 487"/>
                <a:gd name="T23" fmla="*/ 197 h 326"/>
                <a:gd name="T24" fmla="*/ 432 w 487"/>
                <a:gd name="T25" fmla="*/ 155 h 326"/>
                <a:gd name="T26" fmla="*/ 403 w 487"/>
                <a:gd name="T27" fmla="*/ 111 h 326"/>
                <a:gd name="T28" fmla="*/ 377 w 487"/>
                <a:gd name="T29" fmla="*/ 81 h 326"/>
                <a:gd name="T30" fmla="*/ 358 w 487"/>
                <a:gd name="T31" fmla="*/ 62 h 326"/>
                <a:gd name="T32" fmla="*/ 336 w 487"/>
                <a:gd name="T33" fmla="*/ 45 h 326"/>
                <a:gd name="T34" fmla="*/ 313 w 487"/>
                <a:gd name="T35" fmla="*/ 30 h 326"/>
                <a:gd name="T36" fmla="*/ 288 w 487"/>
                <a:gd name="T37" fmla="*/ 18 h 326"/>
                <a:gd name="T38" fmla="*/ 262 w 487"/>
                <a:gd name="T39" fmla="*/ 10 h 326"/>
                <a:gd name="T40" fmla="*/ 236 w 487"/>
                <a:gd name="T41" fmla="*/ 3 h 326"/>
                <a:gd name="T42" fmla="*/ 210 w 487"/>
                <a:gd name="T43" fmla="*/ 1 h 326"/>
                <a:gd name="T44" fmla="*/ 171 w 487"/>
                <a:gd name="T45" fmla="*/ 0 h 326"/>
                <a:gd name="T46" fmla="*/ 123 w 487"/>
                <a:gd name="T47" fmla="*/ 6 h 326"/>
                <a:gd name="T48" fmla="*/ 79 w 487"/>
                <a:gd name="T49" fmla="*/ 16 h 326"/>
                <a:gd name="T50" fmla="*/ 43 w 487"/>
                <a:gd name="T51" fmla="*/ 28 h 326"/>
                <a:gd name="T52" fmla="*/ 8 w 487"/>
                <a:gd name="T53" fmla="*/ 42 h 326"/>
                <a:gd name="T54" fmla="*/ 3 w 487"/>
                <a:gd name="T55" fmla="*/ 54 h 326"/>
                <a:gd name="T56" fmla="*/ 16 w 487"/>
                <a:gd name="T57" fmla="*/ 93 h 326"/>
                <a:gd name="T58" fmla="*/ 32 w 487"/>
                <a:gd name="T59" fmla="*/ 130 h 326"/>
                <a:gd name="T60" fmla="*/ 55 w 487"/>
                <a:gd name="T61" fmla="*/ 171 h 326"/>
                <a:gd name="T62" fmla="*/ 83 w 487"/>
                <a:gd name="T63" fmla="*/ 214 h 326"/>
                <a:gd name="T64" fmla="*/ 110 w 487"/>
                <a:gd name="T65" fmla="*/ 246 h 326"/>
                <a:gd name="T66" fmla="*/ 129 w 487"/>
                <a:gd name="T67" fmla="*/ 264 h 326"/>
                <a:gd name="T68" fmla="*/ 151 w 487"/>
                <a:gd name="T69" fmla="*/ 281 h 326"/>
                <a:gd name="T70" fmla="*/ 174 w 487"/>
                <a:gd name="T71" fmla="*/ 29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7" h="326">
                  <a:moveTo>
                    <a:pt x="186" y="302"/>
                  </a:moveTo>
                  <a:lnTo>
                    <a:pt x="199" y="308"/>
                  </a:lnTo>
                  <a:lnTo>
                    <a:pt x="212" y="313"/>
                  </a:lnTo>
                  <a:lnTo>
                    <a:pt x="225" y="317"/>
                  </a:lnTo>
                  <a:lnTo>
                    <a:pt x="238" y="320"/>
                  </a:lnTo>
                  <a:lnTo>
                    <a:pt x="251" y="322"/>
                  </a:lnTo>
                  <a:lnTo>
                    <a:pt x="264" y="324"/>
                  </a:lnTo>
                  <a:lnTo>
                    <a:pt x="277" y="326"/>
                  </a:lnTo>
                  <a:lnTo>
                    <a:pt x="290" y="326"/>
                  </a:lnTo>
                  <a:lnTo>
                    <a:pt x="315" y="326"/>
                  </a:lnTo>
                  <a:lnTo>
                    <a:pt x="340" y="323"/>
                  </a:lnTo>
                  <a:lnTo>
                    <a:pt x="364" y="320"/>
                  </a:lnTo>
                  <a:lnTo>
                    <a:pt x="387" y="315"/>
                  </a:lnTo>
                  <a:lnTo>
                    <a:pt x="408" y="309"/>
                  </a:lnTo>
                  <a:lnTo>
                    <a:pt x="427" y="304"/>
                  </a:lnTo>
                  <a:lnTo>
                    <a:pt x="444" y="297"/>
                  </a:lnTo>
                  <a:lnTo>
                    <a:pt x="459" y="292"/>
                  </a:lnTo>
                  <a:lnTo>
                    <a:pt x="479" y="283"/>
                  </a:lnTo>
                  <a:lnTo>
                    <a:pt x="487" y="280"/>
                  </a:lnTo>
                  <a:lnTo>
                    <a:pt x="484" y="271"/>
                  </a:lnTo>
                  <a:lnTo>
                    <a:pt x="476" y="249"/>
                  </a:lnTo>
                  <a:lnTo>
                    <a:pt x="470" y="234"/>
                  </a:lnTo>
                  <a:lnTo>
                    <a:pt x="463" y="215"/>
                  </a:lnTo>
                  <a:lnTo>
                    <a:pt x="454" y="197"/>
                  </a:lnTo>
                  <a:lnTo>
                    <a:pt x="444" y="176"/>
                  </a:lnTo>
                  <a:lnTo>
                    <a:pt x="432" y="155"/>
                  </a:lnTo>
                  <a:lnTo>
                    <a:pt x="418" y="133"/>
                  </a:lnTo>
                  <a:lnTo>
                    <a:pt x="403" y="111"/>
                  </a:lnTo>
                  <a:lnTo>
                    <a:pt x="386" y="91"/>
                  </a:lnTo>
                  <a:lnTo>
                    <a:pt x="377" y="81"/>
                  </a:lnTo>
                  <a:lnTo>
                    <a:pt x="368" y="71"/>
                  </a:lnTo>
                  <a:lnTo>
                    <a:pt x="358" y="62"/>
                  </a:lnTo>
                  <a:lnTo>
                    <a:pt x="347" y="53"/>
                  </a:lnTo>
                  <a:lnTo>
                    <a:pt x="336" y="45"/>
                  </a:lnTo>
                  <a:lnTo>
                    <a:pt x="325" y="37"/>
                  </a:lnTo>
                  <a:lnTo>
                    <a:pt x="313" y="30"/>
                  </a:lnTo>
                  <a:lnTo>
                    <a:pt x="301" y="24"/>
                  </a:lnTo>
                  <a:lnTo>
                    <a:pt x="288" y="18"/>
                  </a:lnTo>
                  <a:lnTo>
                    <a:pt x="275" y="13"/>
                  </a:lnTo>
                  <a:lnTo>
                    <a:pt x="262" y="10"/>
                  </a:lnTo>
                  <a:lnTo>
                    <a:pt x="249" y="6"/>
                  </a:lnTo>
                  <a:lnTo>
                    <a:pt x="236" y="3"/>
                  </a:lnTo>
                  <a:lnTo>
                    <a:pt x="223" y="2"/>
                  </a:lnTo>
                  <a:lnTo>
                    <a:pt x="210" y="1"/>
                  </a:lnTo>
                  <a:lnTo>
                    <a:pt x="197" y="0"/>
                  </a:lnTo>
                  <a:lnTo>
                    <a:pt x="171" y="0"/>
                  </a:lnTo>
                  <a:lnTo>
                    <a:pt x="146" y="2"/>
                  </a:lnTo>
                  <a:lnTo>
                    <a:pt x="123" y="6"/>
                  </a:lnTo>
                  <a:lnTo>
                    <a:pt x="100" y="11"/>
                  </a:lnTo>
                  <a:lnTo>
                    <a:pt x="79" y="16"/>
                  </a:lnTo>
                  <a:lnTo>
                    <a:pt x="60" y="22"/>
                  </a:lnTo>
                  <a:lnTo>
                    <a:pt x="43" y="28"/>
                  </a:lnTo>
                  <a:lnTo>
                    <a:pt x="28" y="33"/>
                  </a:lnTo>
                  <a:lnTo>
                    <a:pt x="8" y="42"/>
                  </a:lnTo>
                  <a:lnTo>
                    <a:pt x="0" y="46"/>
                  </a:lnTo>
                  <a:lnTo>
                    <a:pt x="3" y="54"/>
                  </a:lnTo>
                  <a:lnTo>
                    <a:pt x="10" y="77"/>
                  </a:lnTo>
                  <a:lnTo>
                    <a:pt x="16" y="93"/>
                  </a:lnTo>
                  <a:lnTo>
                    <a:pt x="24" y="110"/>
                  </a:lnTo>
                  <a:lnTo>
                    <a:pt x="32" y="130"/>
                  </a:lnTo>
                  <a:lnTo>
                    <a:pt x="43" y="150"/>
                  </a:lnTo>
                  <a:lnTo>
                    <a:pt x="55" y="171"/>
                  </a:lnTo>
                  <a:lnTo>
                    <a:pt x="68" y="193"/>
                  </a:lnTo>
                  <a:lnTo>
                    <a:pt x="83" y="214"/>
                  </a:lnTo>
                  <a:lnTo>
                    <a:pt x="100" y="235"/>
                  </a:lnTo>
                  <a:lnTo>
                    <a:pt x="110" y="246"/>
                  </a:lnTo>
                  <a:lnTo>
                    <a:pt x="119" y="254"/>
                  </a:lnTo>
                  <a:lnTo>
                    <a:pt x="129" y="264"/>
                  </a:lnTo>
                  <a:lnTo>
                    <a:pt x="140" y="273"/>
                  </a:lnTo>
                  <a:lnTo>
                    <a:pt x="151" y="281"/>
                  </a:lnTo>
                  <a:lnTo>
                    <a:pt x="162" y="289"/>
                  </a:lnTo>
                  <a:lnTo>
                    <a:pt x="174" y="296"/>
                  </a:lnTo>
                  <a:lnTo>
                    <a:pt x="186" y="302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0" name="Freeform 101">
              <a:extLst>
                <a:ext uri="{FF2B5EF4-FFF2-40B4-BE49-F238E27FC236}">
                  <a16:creationId xmlns:a16="http://schemas.microsoft.com/office/drawing/2014/main" id="{E94F0B40-AE7A-9943-60DD-1905B1C0A8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36188" y="6416675"/>
              <a:ext cx="142875" cy="203200"/>
            </a:xfrm>
            <a:custGeom>
              <a:avLst/>
              <a:gdLst>
                <a:gd name="T0" fmla="*/ 727 w 1086"/>
                <a:gd name="T1" fmla="*/ 978 h 1666"/>
                <a:gd name="T2" fmla="*/ 727 w 1086"/>
                <a:gd name="T3" fmla="*/ 1027 h 1666"/>
                <a:gd name="T4" fmla="*/ 737 w 1086"/>
                <a:gd name="T5" fmla="*/ 1167 h 1666"/>
                <a:gd name="T6" fmla="*/ 735 w 1086"/>
                <a:gd name="T7" fmla="*/ 1277 h 1666"/>
                <a:gd name="T8" fmla="*/ 721 w 1086"/>
                <a:gd name="T9" fmla="*/ 1402 h 1666"/>
                <a:gd name="T10" fmla="*/ 756 w 1086"/>
                <a:gd name="T11" fmla="*/ 1520 h 1666"/>
                <a:gd name="T12" fmla="*/ 902 w 1086"/>
                <a:gd name="T13" fmla="*/ 1565 h 1666"/>
                <a:gd name="T14" fmla="*/ 1005 w 1086"/>
                <a:gd name="T15" fmla="*/ 1607 h 1666"/>
                <a:gd name="T16" fmla="*/ 1069 w 1086"/>
                <a:gd name="T17" fmla="*/ 1648 h 1666"/>
                <a:gd name="T18" fmla="*/ 0 w 1086"/>
                <a:gd name="T19" fmla="*/ 1666 h 1666"/>
                <a:gd name="T20" fmla="*/ 23 w 1086"/>
                <a:gd name="T21" fmla="*/ 1643 h 1666"/>
                <a:gd name="T22" fmla="*/ 102 w 1086"/>
                <a:gd name="T23" fmla="*/ 1596 h 1666"/>
                <a:gd name="T24" fmla="*/ 209 w 1086"/>
                <a:gd name="T25" fmla="*/ 1555 h 1666"/>
                <a:gd name="T26" fmla="*/ 381 w 1086"/>
                <a:gd name="T27" fmla="*/ 1507 h 1666"/>
                <a:gd name="T28" fmla="*/ 433 w 1086"/>
                <a:gd name="T29" fmla="*/ 1360 h 1666"/>
                <a:gd name="T30" fmla="*/ 463 w 1086"/>
                <a:gd name="T31" fmla="*/ 1241 h 1666"/>
                <a:gd name="T32" fmla="*/ 469 w 1086"/>
                <a:gd name="T33" fmla="*/ 1194 h 1666"/>
                <a:gd name="T34" fmla="*/ 464 w 1086"/>
                <a:gd name="T35" fmla="*/ 1153 h 1666"/>
                <a:gd name="T36" fmla="*/ 434 w 1086"/>
                <a:gd name="T37" fmla="*/ 1061 h 1666"/>
                <a:gd name="T38" fmla="*/ 396 w 1086"/>
                <a:gd name="T39" fmla="*/ 974 h 1666"/>
                <a:gd name="T40" fmla="*/ 350 w 1086"/>
                <a:gd name="T41" fmla="*/ 893 h 1666"/>
                <a:gd name="T42" fmla="*/ 243 w 1086"/>
                <a:gd name="T43" fmla="*/ 747 h 1666"/>
                <a:gd name="T44" fmla="*/ 123 w 1086"/>
                <a:gd name="T45" fmla="*/ 622 h 1666"/>
                <a:gd name="T46" fmla="*/ 115 w 1086"/>
                <a:gd name="T47" fmla="*/ 592 h 1666"/>
                <a:gd name="T48" fmla="*/ 223 w 1086"/>
                <a:gd name="T49" fmla="*/ 650 h 1666"/>
                <a:gd name="T50" fmla="*/ 330 w 1086"/>
                <a:gd name="T51" fmla="*/ 720 h 1666"/>
                <a:gd name="T52" fmla="*/ 433 w 1086"/>
                <a:gd name="T53" fmla="*/ 803 h 1666"/>
                <a:gd name="T54" fmla="*/ 488 w 1086"/>
                <a:gd name="T55" fmla="*/ 859 h 1666"/>
                <a:gd name="T56" fmla="*/ 496 w 1086"/>
                <a:gd name="T57" fmla="*/ 862 h 1666"/>
                <a:gd name="T58" fmla="*/ 499 w 1086"/>
                <a:gd name="T59" fmla="*/ 844 h 1666"/>
                <a:gd name="T60" fmla="*/ 480 w 1086"/>
                <a:gd name="T61" fmla="*/ 587 h 1666"/>
                <a:gd name="T62" fmla="*/ 447 w 1086"/>
                <a:gd name="T63" fmla="*/ 355 h 1666"/>
                <a:gd name="T64" fmla="*/ 419 w 1086"/>
                <a:gd name="T65" fmla="*/ 158 h 1666"/>
                <a:gd name="T66" fmla="*/ 413 w 1086"/>
                <a:gd name="T67" fmla="*/ 36 h 1666"/>
                <a:gd name="T68" fmla="*/ 426 w 1086"/>
                <a:gd name="T69" fmla="*/ 61 h 1666"/>
                <a:gd name="T70" fmla="*/ 460 w 1086"/>
                <a:gd name="T71" fmla="*/ 183 h 1666"/>
                <a:gd name="T72" fmla="*/ 531 w 1086"/>
                <a:gd name="T73" fmla="*/ 374 h 1666"/>
                <a:gd name="T74" fmla="*/ 589 w 1086"/>
                <a:gd name="T75" fmla="*/ 514 h 1666"/>
                <a:gd name="T76" fmla="*/ 600 w 1086"/>
                <a:gd name="T77" fmla="*/ 506 h 1666"/>
                <a:gd name="T78" fmla="*/ 691 w 1086"/>
                <a:gd name="T79" fmla="*/ 366 h 1666"/>
                <a:gd name="T80" fmla="*/ 792 w 1086"/>
                <a:gd name="T81" fmla="*/ 248 h 1666"/>
                <a:gd name="T82" fmla="*/ 726 w 1086"/>
                <a:gd name="T83" fmla="*/ 389 h 1666"/>
                <a:gd name="T84" fmla="*/ 689 w 1086"/>
                <a:gd name="T85" fmla="*/ 494 h 1666"/>
                <a:gd name="T86" fmla="*/ 663 w 1086"/>
                <a:gd name="T87" fmla="*/ 604 h 1666"/>
                <a:gd name="T88" fmla="*/ 657 w 1086"/>
                <a:gd name="T89" fmla="*/ 693 h 1666"/>
                <a:gd name="T90" fmla="*/ 674 w 1086"/>
                <a:gd name="T91" fmla="*/ 762 h 1666"/>
                <a:gd name="T92" fmla="*/ 686 w 1086"/>
                <a:gd name="T93" fmla="*/ 801 h 1666"/>
                <a:gd name="T94" fmla="*/ 695 w 1086"/>
                <a:gd name="T95" fmla="*/ 802 h 1666"/>
                <a:gd name="T96" fmla="*/ 736 w 1086"/>
                <a:gd name="T97" fmla="*/ 762 h 1666"/>
                <a:gd name="T98" fmla="*/ 848 w 1086"/>
                <a:gd name="T99" fmla="*/ 667 h 1666"/>
                <a:gd name="T100" fmla="*/ 1001 w 1086"/>
                <a:gd name="T101" fmla="*/ 567 h 1666"/>
                <a:gd name="T102" fmla="*/ 892 w 1086"/>
                <a:gd name="T103" fmla="*/ 692 h 1666"/>
                <a:gd name="T104" fmla="*/ 824 w 1086"/>
                <a:gd name="T105" fmla="*/ 787 h 1666"/>
                <a:gd name="T106" fmla="*/ 764 w 1086"/>
                <a:gd name="T107" fmla="*/ 892 h 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6" h="1666">
                  <a:moveTo>
                    <a:pt x="738" y="947"/>
                  </a:moveTo>
                  <a:lnTo>
                    <a:pt x="733" y="958"/>
                  </a:lnTo>
                  <a:lnTo>
                    <a:pt x="730" y="969"/>
                  </a:lnTo>
                  <a:lnTo>
                    <a:pt x="727" y="978"/>
                  </a:lnTo>
                  <a:lnTo>
                    <a:pt x="726" y="989"/>
                  </a:lnTo>
                  <a:lnTo>
                    <a:pt x="726" y="1000"/>
                  </a:lnTo>
                  <a:lnTo>
                    <a:pt x="726" y="1012"/>
                  </a:lnTo>
                  <a:lnTo>
                    <a:pt x="727" y="1027"/>
                  </a:lnTo>
                  <a:lnTo>
                    <a:pt x="729" y="1044"/>
                  </a:lnTo>
                  <a:lnTo>
                    <a:pt x="733" y="1091"/>
                  </a:lnTo>
                  <a:lnTo>
                    <a:pt x="736" y="1141"/>
                  </a:lnTo>
                  <a:lnTo>
                    <a:pt x="737" y="1167"/>
                  </a:lnTo>
                  <a:lnTo>
                    <a:pt x="737" y="1193"/>
                  </a:lnTo>
                  <a:lnTo>
                    <a:pt x="737" y="1220"/>
                  </a:lnTo>
                  <a:lnTo>
                    <a:pt x="736" y="1248"/>
                  </a:lnTo>
                  <a:lnTo>
                    <a:pt x="735" y="1277"/>
                  </a:lnTo>
                  <a:lnTo>
                    <a:pt x="732" y="1307"/>
                  </a:lnTo>
                  <a:lnTo>
                    <a:pt x="730" y="1338"/>
                  </a:lnTo>
                  <a:lnTo>
                    <a:pt x="726" y="1370"/>
                  </a:lnTo>
                  <a:lnTo>
                    <a:pt x="721" y="1402"/>
                  </a:lnTo>
                  <a:lnTo>
                    <a:pt x="715" y="1436"/>
                  </a:lnTo>
                  <a:lnTo>
                    <a:pt x="708" y="1471"/>
                  </a:lnTo>
                  <a:lnTo>
                    <a:pt x="700" y="1506"/>
                  </a:lnTo>
                  <a:lnTo>
                    <a:pt x="756" y="1520"/>
                  </a:lnTo>
                  <a:lnTo>
                    <a:pt x="815" y="1537"/>
                  </a:lnTo>
                  <a:lnTo>
                    <a:pt x="844" y="1545"/>
                  </a:lnTo>
                  <a:lnTo>
                    <a:pt x="874" y="1555"/>
                  </a:lnTo>
                  <a:lnTo>
                    <a:pt x="902" y="1565"/>
                  </a:lnTo>
                  <a:lnTo>
                    <a:pt x="930" y="1575"/>
                  </a:lnTo>
                  <a:lnTo>
                    <a:pt x="957" y="1585"/>
                  </a:lnTo>
                  <a:lnTo>
                    <a:pt x="982" y="1596"/>
                  </a:lnTo>
                  <a:lnTo>
                    <a:pt x="1005" y="1607"/>
                  </a:lnTo>
                  <a:lnTo>
                    <a:pt x="1027" y="1619"/>
                  </a:lnTo>
                  <a:lnTo>
                    <a:pt x="1046" y="1630"/>
                  </a:lnTo>
                  <a:lnTo>
                    <a:pt x="1062" y="1643"/>
                  </a:lnTo>
                  <a:lnTo>
                    <a:pt x="1069" y="1648"/>
                  </a:lnTo>
                  <a:lnTo>
                    <a:pt x="1076" y="1655"/>
                  </a:lnTo>
                  <a:lnTo>
                    <a:pt x="1081" y="1661"/>
                  </a:lnTo>
                  <a:lnTo>
                    <a:pt x="1086" y="1666"/>
                  </a:lnTo>
                  <a:lnTo>
                    <a:pt x="0" y="1666"/>
                  </a:lnTo>
                  <a:lnTo>
                    <a:pt x="4" y="1661"/>
                  </a:lnTo>
                  <a:lnTo>
                    <a:pt x="10" y="1655"/>
                  </a:lnTo>
                  <a:lnTo>
                    <a:pt x="16" y="1648"/>
                  </a:lnTo>
                  <a:lnTo>
                    <a:pt x="23" y="1643"/>
                  </a:lnTo>
                  <a:lnTo>
                    <a:pt x="39" y="1631"/>
                  </a:lnTo>
                  <a:lnTo>
                    <a:pt x="58" y="1619"/>
                  </a:lnTo>
                  <a:lnTo>
                    <a:pt x="79" y="1607"/>
                  </a:lnTo>
                  <a:lnTo>
                    <a:pt x="102" y="1596"/>
                  </a:lnTo>
                  <a:lnTo>
                    <a:pt x="127" y="1585"/>
                  </a:lnTo>
                  <a:lnTo>
                    <a:pt x="153" y="1576"/>
                  </a:lnTo>
                  <a:lnTo>
                    <a:pt x="181" y="1565"/>
                  </a:lnTo>
                  <a:lnTo>
                    <a:pt x="209" y="1555"/>
                  </a:lnTo>
                  <a:lnTo>
                    <a:pt x="238" y="1546"/>
                  </a:lnTo>
                  <a:lnTo>
                    <a:pt x="267" y="1538"/>
                  </a:lnTo>
                  <a:lnTo>
                    <a:pt x="325" y="1521"/>
                  </a:lnTo>
                  <a:lnTo>
                    <a:pt x="381" y="1507"/>
                  </a:lnTo>
                  <a:lnTo>
                    <a:pt x="397" y="1466"/>
                  </a:lnTo>
                  <a:lnTo>
                    <a:pt x="410" y="1428"/>
                  </a:lnTo>
                  <a:lnTo>
                    <a:pt x="422" y="1394"/>
                  </a:lnTo>
                  <a:lnTo>
                    <a:pt x="433" y="1360"/>
                  </a:lnTo>
                  <a:lnTo>
                    <a:pt x="442" y="1329"/>
                  </a:lnTo>
                  <a:lnTo>
                    <a:pt x="450" y="1299"/>
                  </a:lnTo>
                  <a:lnTo>
                    <a:pt x="457" y="1269"/>
                  </a:lnTo>
                  <a:lnTo>
                    <a:pt x="463" y="1241"/>
                  </a:lnTo>
                  <a:lnTo>
                    <a:pt x="466" y="1229"/>
                  </a:lnTo>
                  <a:lnTo>
                    <a:pt x="467" y="1216"/>
                  </a:lnTo>
                  <a:lnTo>
                    <a:pt x="468" y="1205"/>
                  </a:lnTo>
                  <a:lnTo>
                    <a:pt x="469" y="1194"/>
                  </a:lnTo>
                  <a:lnTo>
                    <a:pt x="468" y="1182"/>
                  </a:lnTo>
                  <a:lnTo>
                    <a:pt x="467" y="1172"/>
                  </a:lnTo>
                  <a:lnTo>
                    <a:pt x="466" y="1162"/>
                  </a:lnTo>
                  <a:lnTo>
                    <a:pt x="464" y="1153"/>
                  </a:lnTo>
                  <a:lnTo>
                    <a:pt x="457" y="1130"/>
                  </a:lnTo>
                  <a:lnTo>
                    <a:pt x="450" y="1106"/>
                  </a:lnTo>
                  <a:lnTo>
                    <a:pt x="443" y="1083"/>
                  </a:lnTo>
                  <a:lnTo>
                    <a:pt x="434" y="1061"/>
                  </a:lnTo>
                  <a:lnTo>
                    <a:pt x="426" y="1039"/>
                  </a:lnTo>
                  <a:lnTo>
                    <a:pt x="416" y="1017"/>
                  </a:lnTo>
                  <a:lnTo>
                    <a:pt x="407" y="996"/>
                  </a:lnTo>
                  <a:lnTo>
                    <a:pt x="396" y="974"/>
                  </a:lnTo>
                  <a:lnTo>
                    <a:pt x="386" y="954"/>
                  </a:lnTo>
                  <a:lnTo>
                    <a:pt x="374" y="933"/>
                  </a:lnTo>
                  <a:lnTo>
                    <a:pt x="363" y="912"/>
                  </a:lnTo>
                  <a:lnTo>
                    <a:pt x="350" y="893"/>
                  </a:lnTo>
                  <a:lnTo>
                    <a:pt x="325" y="854"/>
                  </a:lnTo>
                  <a:lnTo>
                    <a:pt x="299" y="817"/>
                  </a:lnTo>
                  <a:lnTo>
                    <a:pt x="271" y="782"/>
                  </a:lnTo>
                  <a:lnTo>
                    <a:pt x="243" y="747"/>
                  </a:lnTo>
                  <a:lnTo>
                    <a:pt x="214" y="713"/>
                  </a:lnTo>
                  <a:lnTo>
                    <a:pt x="184" y="682"/>
                  </a:lnTo>
                  <a:lnTo>
                    <a:pt x="154" y="651"/>
                  </a:lnTo>
                  <a:lnTo>
                    <a:pt x="123" y="622"/>
                  </a:lnTo>
                  <a:lnTo>
                    <a:pt x="92" y="594"/>
                  </a:lnTo>
                  <a:lnTo>
                    <a:pt x="61" y="568"/>
                  </a:lnTo>
                  <a:lnTo>
                    <a:pt x="88" y="580"/>
                  </a:lnTo>
                  <a:lnTo>
                    <a:pt x="115" y="592"/>
                  </a:lnTo>
                  <a:lnTo>
                    <a:pt x="142" y="605"/>
                  </a:lnTo>
                  <a:lnTo>
                    <a:pt x="169" y="619"/>
                  </a:lnTo>
                  <a:lnTo>
                    <a:pt x="196" y="634"/>
                  </a:lnTo>
                  <a:lnTo>
                    <a:pt x="223" y="650"/>
                  </a:lnTo>
                  <a:lnTo>
                    <a:pt x="250" y="666"/>
                  </a:lnTo>
                  <a:lnTo>
                    <a:pt x="277" y="683"/>
                  </a:lnTo>
                  <a:lnTo>
                    <a:pt x="304" y="700"/>
                  </a:lnTo>
                  <a:lnTo>
                    <a:pt x="330" y="720"/>
                  </a:lnTo>
                  <a:lnTo>
                    <a:pt x="357" y="739"/>
                  </a:lnTo>
                  <a:lnTo>
                    <a:pt x="383" y="760"/>
                  </a:lnTo>
                  <a:lnTo>
                    <a:pt x="408" y="782"/>
                  </a:lnTo>
                  <a:lnTo>
                    <a:pt x="433" y="803"/>
                  </a:lnTo>
                  <a:lnTo>
                    <a:pt x="457" y="827"/>
                  </a:lnTo>
                  <a:lnTo>
                    <a:pt x="480" y="851"/>
                  </a:lnTo>
                  <a:lnTo>
                    <a:pt x="484" y="855"/>
                  </a:lnTo>
                  <a:lnTo>
                    <a:pt x="488" y="859"/>
                  </a:lnTo>
                  <a:lnTo>
                    <a:pt x="491" y="862"/>
                  </a:lnTo>
                  <a:lnTo>
                    <a:pt x="494" y="863"/>
                  </a:lnTo>
                  <a:lnTo>
                    <a:pt x="495" y="863"/>
                  </a:lnTo>
                  <a:lnTo>
                    <a:pt x="496" y="862"/>
                  </a:lnTo>
                  <a:lnTo>
                    <a:pt x="497" y="860"/>
                  </a:lnTo>
                  <a:lnTo>
                    <a:pt x="498" y="858"/>
                  </a:lnTo>
                  <a:lnTo>
                    <a:pt x="499" y="853"/>
                  </a:lnTo>
                  <a:lnTo>
                    <a:pt x="499" y="844"/>
                  </a:lnTo>
                  <a:lnTo>
                    <a:pt x="497" y="777"/>
                  </a:lnTo>
                  <a:lnTo>
                    <a:pt x="493" y="712"/>
                  </a:lnTo>
                  <a:lnTo>
                    <a:pt x="487" y="648"/>
                  </a:lnTo>
                  <a:lnTo>
                    <a:pt x="480" y="587"/>
                  </a:lnTo>
                  <a:lnTo>
                    <a:pt x="473" y="526"/>
                  </a:lnTo>
                  <a:lnTo>
                    <a:pt x="464" y="468"/>
                  </a:lnTo>
                  <a:lnTo>
                    <a:pt x="456" y="410"/>
                  </a:lnTo>
                  <a:lnTo>
                    <a:pt x="447" y="355"/>
                  </a:lnTo>
                  <a:lnTo>
                    <a:pt x="439" y="303"/>
                  </a:lnTo>
                  <a:lnTo>
                    <a:pt x="431" y="252"/>
                  </a:lnTo>
                  <a:lnTo>
                    <a:pt x="424" y="204"/>
                  </a:lnTo>
                  <a:lnTo>
                    <a:pt x="419" y="158"/>
                  </a:lnTo>
                  <a:lnTo>
                    <a:pt x="415" y="115"/>
                  </a:lnTo>
                  <a:lnTo>
                    <a:pt x="413" y="74"/>
                  </a:lnTo>
                  <a:lnTo>
                    <a:pt x="413" y="55"/>
                  </a:lnTo>
                  <a:lnTo>
                    <a:pt x="413" y="36"/>
                  </a:lnTo>
                  <a:lnTo>
                    <a:pt x="414" y="18"/>
                  </a:lnTo>
                  <a:lnTo>
                    <a:pt x="415" y="0"/>
                  </a:lnTo>
                  <a:lnTo>
                    <a:pt x="420" y="31"/>
                  </a:lnTo>
                  <a:lnTo>
                    <a:pt x="426" y="61"/>
                  </a:lnTo>
                  <a:lnTo>
                    <a:pt x="433" y="91"/>
                  </a:lnTo>
                  <a:lnTo>
                    <a:pt x="441" y="122"/>
                  </a:lnTo>
                  <a:lnTo>
                    <a:pt x="450" y="152"/>
                  </a:lnTo>
                  <a:lnTo>
                    <a:pt x="460" y="183"/>
                  </a:lnTo>
                  <a:lnTo>
                    <a:pt x="470" y="215"/>
                  </a:lnTo>
                  <a:lnTo>
                    <a:pt x="481" y="245"/>
                  </a:lnTo>
                  <a:lnTo>
                    <a:pt x="505" y="309"/>
                  </a:lnTo>
                  <a:lnTo>
                    <a:pt x="531" y="374"/>
                  </a:lnTo>
                  <a:lnTo>
                    <a:pt x="557" y="440"/>
                  </a:lnTo>
                  <a:lnTo>
                    <a:pt x="584" y="507"/>
                  </a:lnTo>
                  <a:lnTo>
                    <a:pt x="587" y="511"/>
                  </a:lnTo>
                  <a:lnTo>
                    <a:pt x="589" y="514"/>
                  </a:lnTo>
                  <a:lnTo>
                    <a:pt x="591" y="515"/>
                  </a:lnTo>
                  <a:lnTo>
                    <a:pt x="593" y="515"/>
                  </a:lnTo>
                  <a:lnTo>
                    <a:pt x="597" y="512"/>
                  </a:lnTo>
                  <a:lnTo>
                    <a:pt x="600" y="506"/>
                  </a:lnTo>
                  <a:lnTo>
                    <a:pt x="621" y="469"/>
                  </a:lnTo>
                  <a:lnTo>
                    <a:pt x="644" y="433"/>
                  </a:lnTo>
                  <a:lnTo>
                    <a:pt x="667" y="400"/>
                  </a:lnTo>
                  <a:lnTo>
                    <a:pt x="691" y="366"/>
                  </a:lnTo>
                  <a:lnTo>
                    <a:pt x="716" y="335"/>
                  </a:lnTo>
                  <a:lnTo>
                    <a:pt x="741" y="304"/>
                  </a:lnTo>
                  <a:lnTo>
                    <a:pt x="767" y="275"/>
                  </a:lnTo>
                  <a:lnTo>
                    <a:pt x="792" y="248"/>
                  </a:lnTo>
                  <a:lnTo>
                    <a:pt x="769" y="293"/>
                  </a:lnTo>
                  <a:lnTo>
                    <a:pt x="747" y="340"/>
                  </a:lnTo>
                  <a:lnTo>
                    <a:pt x="736" y="364"/>
                  </a:lnTo>
                  <a:lnTo>
                    <a:pt x="726" y="389"/>
                  </a:lnTo>
                  <a:lnTo>
                    <a:pt x="716" y="415"/>
                  </a:lnTo>
                  <a:lnTo>
                    <a:pt x="706" y="441"/>
                  </a:lnTo>
                  <a:lnTo>
                    <a:pt x="698" y="467"/>
                  </a:lnTo>
                  <a:lnTo>
                    <a:pt x="689" y="494"/>
                  </a:lnTo>
                  <a:lnTo>
                    <a:pt x="682" y="521"/>
                  </a:lnTo>
                  <a:lnTo>
                    <a:pt x="675" y="548"/>
                  </a:lnTo>
                  <a:lnTo>
                    <a:pt x="668" y="576"/>
                  </a:lnTo>
                  <a:lnTo>
                    <a:pt x="663" y="604"/>
                  </a:lnTo>
                  <a:lnTo>
                    <a:pt x="658" y="632"/>
                  </a:lnTo>
                  <a:lnTo>
                    <a:pt x="655" y="660"/>
                  </a:lnTo>
                  <a:lnTo>
                    <a:pt x="654" y="674"/>
                  </a:lnTo>
                  <a:lnTo>
                    <a:pt x="657" y="693"/>
                  </a:lnTo>
                  <a:lnTo>
                    <a:pt x="660" y="712"/>
                  </a:lnTo>
                  <a:lnTo>
                    <a:pt x="664" y="729"/>
                  </a:lnTo>
                  <a:lnTo>
                    <a:pt x="669" y="745"/>
                  </a:lnTo>
                  <a:lnTo>
                    <a:pt x="674" y="762"/>
                  </a:lnTo>
                  <a:lnTo>
                    <a:pt x="679" y="778"/>
                  </a:lnTo>
                  <a:lnTo>
                    <a:pt x="683" y="796"/>
                  </a:lnTo>
                  <a:lnTo>
                    <a:pt x="685" y="799"/>
                  </a:lnTo>
                  <a:lnTo>
                    <a:pt x="686" y="801"/>
                  </a:lnTo>
                  <a:lnTo>
                    <a:pt x="688" y="803"/>
                  </a:lnTo>
                  <a:lnTo>
                    <a:pt x="690" y="803"/>
                  </a:lnTo>
                  <a:lnTo>
                    <a:pt x="692" y="803"/>
                  </a:lnTo>
                  <a:lnTo>
                    <a:pt x="695" y="802"/>
                  </a:lnTo>
                  <a:lnTo>
                    <a:pt x="697" y="800"/>
                  </a:lnTo>
                  <a:lnTo>
                    <a:pt x="701" y="797"/>
                  </a:lnTo>
                  <a:lnTo>
                    <a:pt x="718" y="779"/>
                  </a:lnTo>
                  <a:lnTo>
                    <a:pt x="736" y="762"/>
                  </a:lnTo>
                  <a:lnTo>
                    <a:pt x="754" y="745"/>
                  </a:lnTo>
                  <a:lnTo>
                    <a:pt x="772" y="729"/>
                  </a:lnTo>
                  <a:lnTo>
                    <a:pt x="810" y="697"/>
                  </a:lnTo>
                  <a:lnTo>
                    <a:pt x="848" y="667"/>
                  </a:lnTo>
                  <a:lnTo>
                    <a:pt x="886" y="640"/>
                  </a:lnTo>
                  <a:lnTo>
                    <a:pt x="925" y="614"/>
                  </a:lnTo>
                  <a:lnTo>
                    <a:pt x="963" y="590"/>
                  </a:lnTo>
                  <a:lnTo>
                    <a:pt x="1001" y="567"/>
                  </a:lnTo>
                  <a:lnTo>
                    <a:pt x="964" y="606"/>
                  </a:lnTo>
                  <a:lnTo>
                    <a:pt x="928" y="648"/>
                  </a:lnTo>
                  <a:lnTo>
                    <a:pt x="910" y="670"/>
                  </a:lnTo>
                  <a:lnTo>
                    <a:pt x="892" y="692"/>
                  </a:lnTo>
                  <a:lnTo>
                    <a:pt x="875" y="714"/>
                  </a:lnTo>
                  <a:lnTo>
                    <a:pt x="857" y="738"/>
                  </a:lnTo>
                  <a:lnTo>
                    <a:pt x="840" y="762"/>
                  </a:lnTo>
                  <a:lnTo>
                    <a:pt x="824" y="787"/>
                  </a:lnTo>
                  <a:lnTo>
                    <a:pt x="808" y="813"/>
                  </a:lnTo>
                  <a:lnTo>
                    <a:pt x="793" y="838"/>
                  </a:lnTo>
                  <a:lnTo>
                    <a:pt x="778" y="865"/>
                  </a:lnTo>
                  <a:lnTo>
                    <a:pt x="764" y="892"/>
                  </a:lnTo>
                  <a:lnTo>
                    <a:pt x="750" y="919"/>
                  </a:lnTo>
                  <a:lnTo>
                    <a:pt x="738" y="947"/>
                  </a:lnTo>
                  <a:close/>
                </a:path>
              </a:pathLst>
            </a:custGeom>
            <a:solidFill>
              <a:srgbClr val="67B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1" name="Freeform 102">
              <a:extLst>
                <a:ext uri="{FF2B5EF4-FFF2-40B4-BE49-F238E27FC236}">
                  <a16:creationId xmlns:a16="http://schemas.microsoft.com/office/drawing/2014/main" id="{96D4AD65-B47F-38CE-DE3C-25437BB76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0151" y="6638925"/>
              <a:ext cx="246063" cy="52388"/>
            </a:xfrm>
            <a:custGeom>
              <a:avLst/>
              <a:gdLst>
                <a:gd name="T0" fmla="*/ 28 w 1858"/>
                <a:gd name="T1" fmla="*/ 12 h 430"/>
                <a:gd name="T2" fmla="*/ 38 w 1858"/>
                <a:gd name="T3" fmla="*/ 37 h 430"/>
                <a:gd name="T4" fmla="*/ 51 w 1858"/>
                <a:gd name="T5" fmla="*/ 76 h 430"/>
                <a:gd name="T6" fmla="*/ 63 w 1858"/>
                <a:gd name="T7" fmla="*/ 132 h 430"/>
                <a:gd name="T8" fmla="*/ 67 w 1858"/>
                <a:gd name="T9" fmla="*/ 190 h 430"/>
                <a:gd name="T10" fmla="*/ 64 w 1858"/>
                <a:gd name="T11" fmla="*/ 247 h 430"/>
                <a:gd name="T12" fmla="*/ 55 w 1858"/>
                <a:gd name="T13" fmla="*/ 304 h 430"/>
                <a:gd name="T14" fmla="*/ 43 w 1858"/>
                <a:gd name="T15" fmla="*/ 346 h 430"/>
                <a:gd name="T16" fmla="*/ 33 w 1858"/>
                <a:gd name="T17" fmla="*/ 372 h 430"/>
                <a:gd name="T18" fmla="*/ 21 w 1858"/>
                <a:gd name="T19" fmla="*/ 396 h 430"/>
                <a:gd name="T20" fmla="*/ 8 w 1858"/>
                <a:gd name="T21" fmla="*/ 419 h 430"/>
                <a:gd name="T22" fmla="*/ 1657 w 1858"/>
                <a:gd name="T23" fmla="*/ 430 h 430"/>
                <a:gd name="T24" fmla="*/ 1676 w 1858"/>
                <a:gd name="T25" fmla="*/ 429 h 430"/>
                <a:gd name="T26" fmla="*/ 1694 w 1858"/>
                <a:gd name="T27" fmla="*/ 426 h 430"/>
                <a:gd name="T28" fmla="*/ 1730 w 1858"/>
                <a:gd name="T29" fmla="*/ 412 h 430"/>
                <a:gd name="T30" fmla="*/ 1764 w 1858"/>
                <a:gd name="T31" fmla="*/ 390 h 430"/>
                <a:gd name="T32" fmla="*/ 1795 w 1858"/>
                <a:gd name="T33" fmla="*/ 363 h 430"/>
                <a:gd name="T34" fmla="*/ 1821 w 1858"/>
                <a:gd name="T35" fmla="*/ 330 h 430"/>
                <a:gd name="T36" fmla="*/ 1841 w 1858"/>
                <a:gd name="T37" fmla="*/ 294 h 430"/>
                <a:gd name="T38" fmla="*/ 1854 w 1858"/>
                <a:gd name="T39" fmla="*/ 255 h 430"/>
                <a:gd name="T40" fmla="*/ 1857 w 1858"/>
                <a:gd name="T41" fmla="*/ 234 h 430"/>
                <a:gd name="T42" fmla="*/ 1858 w 1858"/>
                <a:gd name="T43" fmla="*/ 215 h 430"/>
                <a:gd name="T44" fmla="*/ 1857 w 1858"/>
                <a:gd name="T45" fmla="*/ 194 h 430"/>
                <a:gd name="T46" fmla="*/ 1853 w 1858"/>
                <a:gd name="T47" fmla="*/ 175 h 430"/>
                <a:gd name="T48" fmla="*/ 1848 w 1858"/>
                <a:gd name="T49" fmla="*/ 155 h 430"/>
                <a:gd name="T50" fmla="*/ 1840 w 1858"/>
                <a:gd name="T51" fmla="*/ 136 h 430"/>
                <a:gd name="T52" fmla="*/ 1819 w 1858"/>
                <a:gd name="T53" fmla="*/ 100 h 430"/>
                <a:gd name="T54" fmla="*/ 1793 w 1858"/>
                <a:gd name="T55" fmla="*/ 68 h 430"/>
                <a:gd name="T56" fmla="*/ 1762 w 1858"/>
                <a:gd name="T57" fmla="*/ 41 h 430"/>
                <a:gd name="T58" fmla="*/ 1727 w 1858"/>
                <a:gd name="T59" fmla="*/ 19 h 430"/>
                <a:gd name="T60" fmla="*/ 1691 w 1858"/>
                <a:gd name="T61" fmla="*/ 6 h 430"/>
                <a:gd name="T62" fmla="*/ 1672 w 1858"/>
                <a:gd name="T63" fmla="*/ 2 h 430"/>
                <a:gd name="T64" fmla="*/ 1653 w 1858"/>
                <a:gd name="T65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58" h="430">
                  <a:moveTo>
                    <a:pt x="22" y="0"/>
                  </a:moveTo>
                  <a:lnTo>
                    <a:pt x="28" y="12"/>
                  </a:lnTo>
                  <a:lnTo>
                    <a:pt x="33" y="24"/>
                  </a:lnTo>
                  <a:lnTo>
                    <a:pt x="38" y="37"/>
                  </a:lnTo>
                  <a:lnTo>
                    <a:pt x="43" y="50"/>
                  </a:lnTo>
                  <a:lnTo>
                    <a:pt x="51" y="76"/>
                  </a:lnTo>
                  <a:lnTo>
                    <a:pt x="58" y="104"/>
                  </a:lnTo>
                  <a:lnTo>
                    <a:pt x="63" y="132"/>
                  </a:lnTo>
                  <a:lnTo>
                    <a:pt x="66" y="161"/>
                  </a:lnTo>
                  <a:lnTo>
                    <a:pt x="67" y="190"/>
                  </a:lnTo>
                  <a:lnTo>
                    <a:pt x="67" y="219"/>
                  </a:lnTo>
                  <a:lnTo>
                    <a:pt x="64" y="247"/>
                  </a:lnTo>
                  <a:lnTo>
                    <a:pt x="61" y="276"/>
                  </a:lnTo>
                  <a:lnTo>
                    <a:pt x="55" y="304"/>
                  </a:lnTo>
                  <a:lnTo>
                    <a:pt x="48" y="332"/>
                  </a:lnTo>
                  <a:lnTo>
                    <a:pt x="43" y="346"/>
                  </a:lnTo>
                  <a:lnTo>
                    <a:pt x="38" y="359"/>
                  </a:lnTo>
                  <a:lnTo>
                    <a:pt x="33" y="372"/>
                  </a:lnTo>
                  <a:lnTo>
                    <a:pt x="27" y="383"/>
                  </a:lnTo>
                  <a:lnTo>
                    <a:pt x="21" y="396"/>
                  </a:lnTo>
                  <a:lnTo>
                    <a:pt x="15" y="408"/>
                  </a:lnTo>
                  <a:lnTo>
                    <a:pt x="8" y="419"/>
                  </a:lnTo>
                  <a:lnTo>
                    <a:pt x="0" y="430"/>
                  </a:lnTo>
                  <a:lnTo>
                    <a:pt x="1657" y="430"/>
                  </a:lnTo>
                  <a:lnTo>
                    <a:pt x="1666" y="430"/>
                  </a:lnTo>
                  <a:lnTo>
                    <a:pt x="1676" y="429"/>
                  </a:lnTo>
                  <a:lnTo>
                    <a:pt x="1685" y="428"/>
                  </a:lnTo>
                  <a:lnTo>
                    <a:pt x="1694" y="426"/>
                  </a:lnTo>
                  <a:lnTo>
                    <a:pt x="1712" y="419"/>
                  </a:lnTo>
                  <a:lnTo>
                    <a:pt x="1730" y="412"/>
                  </a:lnTo>
                  <a:lnTo>
                    <a:pt x="1748" y="402"/>
                  </a:lnTo>
                  <a:lnTo>
                    <a:pt x="1764" y="390"/>
                  </a:lnTo>
                  <a:lnTo>
                    <a:pt x="1780" y="377"/>
                  </a:lnTo>
                  <a:lnTo>
                    <a:pt x="1795" y="363"/>
                  </a:lnTo>
                  <a:lnTo>
                    <a:pt x="1808" y="347"/>
                  </a:lnTo>
                  <a:lnTo>
                    <a:pt x="1821" y="330"/>
                  </a:lnTo>
                  <a:lnTo>
                    <a:pt x="1831" y="312"/>
                  </a:lnTo>
                  <a:lnTo>
                    <a:pt x="1841" y="294"/>
                  </a:lnTo>
                  <a:lnTo>
                    <a:pt x="1848" y="274"/>
                  </a:lnTo>
                  <a:lnTo>
                    <a:pt x="1854" y="255"/>
                  </a:lnTo>
                  <a:lnTo>
                    <a:pt x="1855" y="245"/>
                  </a:lnTo>
                  <a:lnTo>
                    <a:pt x="1857" y="234"/>
                  </a:lnTo>
                  <a:lnTo>
                    <a:pt x="1858" y="224"/>
                  </a:lnTo>
                  <a:lnTo>
                    <a:pt x="1858" y="215"/>
                  </a:lnTo>
                  <a:lnTo>
                    <a:pt x="1858" y="205"/>
                  </a:lnTo>
                  <a:lnTo>
                    <a:pt x="1857" y="194"/>
                  </a:lnTo>
                  <a:lnTo>
                    <a:pt x="1855" y="184"/>
                  </a:lnTo>
                  <a:lnTo>
                    <a:pt x="1853" y="175"/>
                  </a:lnTo>
                  <a:lnTo>
                    <a:pt x="1851" y="165"/>
                  </a:lnTo>
                  <a:lnTo>
                    <a:pt x="1848" y="155"/>
                  </a:lnTo>
                  <a:lnTo>
                    <a:pt x="1844" y="145"/>
                  </a:lnTo>
                  <a:lnTo>
                    <a:pt x="1840" y="136"/>
                  </a:lnTo>
                  <a:lnTo>
                    <a:pt x="1831" y="117"/>
                  </a:lnTo>
                  <a:lnTo>
                    <a:pt x="1819" y="100"/>
                  </a:lnTo>
                  <a:lnTo>
                    <a:pt x="1807" y="83"/>
                  </a:lnTo>
                  <a:lnTo>
                    <a:pt x="1793" y="68"/>
                  </a:lnTo>
                  <a:lnTo>
                    <a:pt x="1778" y="54"/>
                  </a:lnTo>
                  <a:lnTo>
                    <a:pt x="1762" y="41"/>
                  </a:lnTo>
                  <a:lnTo>
                    <a:pt x="1745" y="29"/>
                  </a:lnTo>
                  <a:lnTo>
                    <a:pt x="1727" y="19"/>
                  </a:lnTo>
                  <a:lnTo>
                    <a:pt x="1709" y="11"/>
                  </a:lnTo>
                  <a:lnTo>
                    <a:pt x="1691" y="6"/>
                  </a:lnTo>
                  <a:lnTo>
                    <a:pt x="1681" y="4"/>
                  </a:lnTo>
                  <a:lnTo>
                    <a:pt x="1672" y="2"/>
                  </a:lnTo>
                  <a:lnTo>
                    <a:pt x="1663" y="2"/>
                  </a:lnTo>
                  <a:lnTo>
                    <a:pt x="1653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2" name="Freeform 103">
              <a:extLst>
                <a:ext uri="{FF2B5EF4-FFF2-40B4-BE49-F238E27FC236}">
                  <a16:creationId xmlns:a16="http://schemas.microsoft.com/office/drawing/2014/main" id="{CF98DC8E-4C47-88C3-6F6C-1670B4C89E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0151" y="6699250"/>
              <a:ext cx="246063" cy="52388"/>
            </a:xfrm>
            <a:custGeom>
              <a:avLst/>
              <a:gdLst>
                <a:gd name="T0" fmla="*/ 31 w 1861"/>
                <a:gd name="T1" fmla="*/ 417 h 429"/>
                <a:gd name="T2" fmla="*/ 42 w 1861"/>
                <a:gd name="T3" fmla="*/ 392 h 429"/>
                <a:gd name="T4" fmla="*/ 55 w 1861"/>
                <a:gd name="T5" fmla="*/ 352 h 429"/>
                <a:gd name="T6" fmla="*/ 65 w 1861"/>
                <a:gd name="T7" fmla="*/ 297 h 429"/>
                <a:gd name="T8" fmla="*/ 69 w 1861"/>
                <a:gd name="T9" fmla="*/ 239 h 429"/>
                <a:gd name="T10" fmla="*/ 66 w 1861"/>
                <a:gd name="T11" fmla="*/ 182 h 429"/>
                <a:gd name="T12" fmla="*/ 56 w 1861"/>
                <a:gd name="T13" fmla="*/ 126 h 429"/>
                <a:gd name="T14" fmla="*/ 39 w 1861"/>
                <a:gd name="T15" fmla="*/ 72 h 429"/>
                <a:gd name="T16" fmla="*/ 21 w 1861"/>
                <a:gd name="T17" fmla="*/ 35 h 429"/>
                <a:gd name="T18" fmla="*/ 8 w 1861"/>
                <a:gd name="T19" fmla="*/ 11 h 429"/>
                <a:gd name="T20" fmla="*/ 1656 w 1861"/>
                <a:gd name="T21" fmla="*/ 0 h 429"/>
                <a:gd name="T22" fmla="*/ 1675 w 1861"/>
                <a:gd name="T23" fmla="*/ 1 h 429"/>
                <a:gd name="T24" fmla="*/ 1694 w 1861"/>
                <a:gd name="T25" fmla="*/ 6 h 429"/>
                <a:gd name="T26" fmla="*/ 1730 w 1861"/>
                <a:gd name="T27" fmla="*/ 19 h 429"/>
                <a:gd name="T28" fmla="*/ 1765 w 1861"/>
                <a:gd name="T29" fmla="*/ 40 h 429"/>
                <a:gd name="T30" fmla="*/ 1796 w 1861"/>
                <a:gd name="T31" fmla="*/ 68 h 429"/>
                <a:gd name="T32" fmla="*/ 1822 w 1861"/>
                <a:gd name="T33" fmla="*/ 101 h 429"/>
                <a:gd name="T34" fmla="*/ 1843 w 1861"/>
                <a:gd name="T35" fmla="*/ 138 h 429"/>
                <a:gd name="T36" fmla="*/ 1856 w 1861"/>
                <a:gd name="T37" fmla="*/ 176 h 429"/>
                <a:gd name="T38" fmla="*/ 1860 w 1861"/>
                <a:gd name="T39" fmla="*/ 197 h 429"/>
                <a:gd name="T40" fmla="*/ 1861 w 1861"/>
                <a:gd name="T41" fmla="*/ 217 h 429"/>
                <a:gd name="T42" fmla="*/ 1860 w 1861"/>
                <a:gd name="T43" fmla="*/ 237 h 429"/>
                <a:gd name="T44" fmla="*/ 1856 w 1861"/>
                <a:gd name="T45" fmla="*/ 257 h 429"/>
                <a:gd name="T46" fmla="*/ 1851 w 1861"/>
                <a:gd name="T47" fmla="*/ 276 h 429"/>
                <a:gd name="T48" fmla="*/ 1843 w 1861"/>
                <a:gd name="T49" fmla="*/ 295 h 429"/>
                <a:gd name="T50" fmla="*/ 1822 w 1861"/>
                <a:gd name="T51" fmla="*/ 331 h 429"/>
                <a:gd name="T52" fmla="*/ 1796 w 1861"/>
                <a:gd name="T53" fmla="*/ 363 h 429"/>
                <a:gd name="T54" fmla="*/ 1765 w 1861"/>
                <a:gd name="T55" fmla="*/ 390 h 429"/>
                <a:gd name="T56" fmla="*/ 1730 w 1861"/>
                <a:gd name="T57" fmla="*/ 410 h 429"/>
                <a:gd name="T58" fmla="*/ 1694 w 1861"/>
                <a:gd name="T59" fmla="*/ 423 h 429"/>
                <a:gd name="T60" fmla="*/ 1675 w 1861"/>
                <a:gd name="T61" fmla="*/ 427 h 429"/>
                <a:gd name="T62" fmla="*/ 1656 w 1861"/>
                <a:gd name="T63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1" h="429">
                  <a:moveTo>
                    <a:pt x="25" y="429"/>
                  </a:moveTo>
                  <a:lnTo>
                    <a:pt x="31" y="417"/>
                  </a:lnTo>
                  <a:lnTo>
                    <a:pt x="37" y="404"/>
                  </a:lnTo>
                  <a:lnTo>
                    <a:pt x="42" y="392"/>
                  </a:lnTo>
                  <a:lnTo>
                    <a:pt x="47" y="379"/>
                  </a:lnTo>
                  <a:lnTo>
                    <a:pt x="55" y="352"/>
                  </a:lnTo>
                  <a:lnTo>
                    <a:pt x="61" y="325"/>
                  </a:lnTo>
                  <a:lnTo>
                    <a:pt x="65" y="297"/>
                  </a:lnTo>
                  <a:lnTo>
                    <a:pt x="68" y="268"/>
                  </a:lnTo>
                  <a:lnTo>
                    <a:pt x="69" y="239"/>
                  </a:lnTo>
                  <a:lnTo>
                    <a:pt x="68" y="210"/>
                  </a:lnTo>
                  <a:lnTo>
                    <a:pt x="66" y="182"/>
                  </a:lnTo>
                  <a:lnTo>
                    <a:pt x="62" y="153"/>
                  </a:lnTo>
                  <a:lnTo>
                    <a:pt x="56" y="126"/>
                  </a:lnTo>
                  <a:lnTo>
                    <a:pt x="48" y="98"/>
                  </a:lnTo>
                  <a:lnTo>
                    <a:pt x="39" y="72"/>
                  </a:lnTo>
                  <a:lnTo>
                    <a:pt x="28" y="47"/>
                  </a:lnTo>
                  <a:lnTo>
                    <a:pt x="21" y="35"/>
                  </a:lnTo>
                  <a:lnTo>
                    <a:pt x="15" y="23"/>
                  </a:lnTo>
                  <a:lnTo>
                    <a:pt x="8" y="11"/>
                  </a:lnTo>
                  <a:lnTo>
                    <a:pt x="0" y="0"/>
                  </a:lnTo>
                  <a:lnTo>
                    <a:pt x="1656" y="0"/>
                  </a:lnTo>
                  <a:lnTo>
                    <a:pt x="1666" y="0"/>
                  </a:lnTo>
                  <a:lnTo>
                    <a:pt x="1675" y="1"/>
                  </a:lnTo>
                  <a:lnTo>
                    <a:pt x="1684" y="3"/>
                  </a:lnTo>
                  <a:lnTo>
                    <a:pt x="1694" y="6"/>
                  </a:lnTo>
                  <a:lnTo>
                    <a:pt x="1712" y="11"/>
                  </a:lnTo>
                  <a:lnTo>
                    <a:pt x="1730" y="19"/>
                  </a:lnTo>
                  <a:lnTo>
                    <a:pt x="1748" y="28"/>
                  </a:lnTo>
                  <a:lnTo>
                    <a:pt x="1765" y="40"/>
                  </a:lnTo>
                  <a:lnTo>
                    <a:pt x="1781" y="53"/>
                  </a:lnTo>
                  <a:lnTo>
                    <a:pt x="1796" y="68"/>
                  </a:lnTo>
                  <a:lnTo>
                    <a:pt x="1810" y="83"/>
                  </a:lnTo>
                  <a:lnTo>
                    <a:pt x="1822" y="101"/>
                  </a:lnTo>
                  <a:lnTo>
                    <a:pt x="1834" y="119"/>
                  </a:lnTo>
                  <a:lnTo>
                    <a:pt x="1843" y="138"/>
                  </a:lnTo>
                  <a:lnTo>
                    <a:pt x="1851" y="157"/>
                  </a:lnTo>
                  <a:lnTo>
                    <a:pt x="1856" y="176"/>
                  </a:lnTo>
                  <a:lnTo>
                    <a:pt x="1858" y="186"/>
                  </a:lnTo>
                  <a:lnTo>
                    <a:pt x="1860" y="197"/>
                  </a:lnTo>
                  <a:lnTo>
                    <a:pt x="1861" y="207"/>
                  </a:lnTo>
                  <a:lnTo>
                    <a:pt x="1861" y="217"/>
                  </a:lnTo>
                  <a:lnTo>
                    <a:pt x="1861" y="226"/>
                  </a:lnTo>
                  <a:lnTo>
                    <a:pt x="1860" y="237"/>
                  </a:lnTo>
                  <a:lnTo>
                    <a:pt x="1858" y="247"/>
                  </a:lnTo>
                  <a:lnTo>
                    <a:pt x="1856" y="257"/>
                  </a:lnTo>
                  <a:lnTo>
                    <a:pt x="1854" y="266"/>
                  </a:lnTo>
                  <a:lnTo>
                    <a:pt x="1851" y="276"/>
                  </a:lnTo>
                  <a:lnTo>
                    <a:pt x="1847" y="286"/>
                  </a:lnTo>
                  <a:lnTo>
                    <a:pt x="1843" y="295"/>
                  </a:lnTo>
                  <a:lnTo>
                    <a:pt x="1834" y="313"/>
                  </a:lnTo>
                  <a:lnTo>
                    <a:pt x="1822" y="331"/>
                  </a:lnTo>
                  <a:lnTo>
                    <a:pt x="1810" y="347"/>
                  </a:lnTo>
                  <a:lnTo>
                    <a:pt x="1796" y="363"/>
                  </a:lnTo>
                  <a:lnTo>
                    <a:pt x="1781" y="377"/>
                  </a:lnTo>
                  <a:lnTo>
                    <a:pt x="1765" y="390"/>
                  </a:lnTo>
                  <a:lnTo>
                    <a:pt x="1748" y="400"/>
                  </a:lnTo>
                  <a:lnTo>
                    <a:pt x="1730" y="410"/>
                  </a:lnTo>
                  <a:lnTo>
                    <a:pt x="1712" y="418"/>
                  </a:lnTo>
                  <a:lnTo>
                    <a:pt x="1694" y="423"/>
                  </a:lnTo>
                  <a:lnTo>
                    <a:pt x="1684" y="425"/>
                  </a:lnTo>
                  <a:lnTo>
                    <a:pt x="1675" y="427"/>
                  </a:lnTo>
                  <a:lnTo>
                    <a:pt x="1666" y="427"/>
                  </a:lnTo>
                  <a:lnTo>
                    <a:pt x="1656" y="429"/>
                  </a:lnTo>
                  <a:lnTo>
                    <a:pt x="25" y="429"/>
                  </a:lnTo>
                  <a:close/>
                </a:path>
              </a:pathLst>
            </a:custGeom>
            <a:solidFill>
              <a:srgbClr val="00B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3" name="Freeform 104">
              <a:extLst>
                <a:ext uri="{FF2B5EF4-FFF2-40B4-BE49-F238E27FC236}">
                  <a16:creationId xmlns:a16="http://schemas.microsoft.com/office/drawing/2014/main" id="{7F155776-6775-317F-3C33-4996E1A278B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71101" y="6630988"/>
              <a:ext cx="274638" cy="130175"/>
            </a:xfrm>
            <a:custGeom>
              <a:avLst/>
              <a:gdLst>
                <a:gd name="T0" fmla="*/ 1996 w 2076"/>
                <a:gd name="T1" fmla="*/ 489 h 1069"/>
                <a:gd name="T2" fmla="*/ 2047 w 2076"/>
                <a:gd name="T3" fmla="*/ 415 h 1069"/>
                <a:gd name="T4" fmla="*/ 2073 w 2076"/>
                <a:gd name="T5" fmla="*/ 325 h 1069"/>
                <a:gd name="T6" fmla="*/ 2073 w 2076"/>
                <a:gd name="T7" fmla="*/ 243 h 1069"/>
                <a:gd name="T8" fmla="*/ 2055 w 2076"/>
                <a:gd name="T9" fmla="*/ 174 h 1069"/>
                <a:gd name="T10" fmla="*/ 2023 w 2076"/>
                <a:gd name="T11" fmla="*/ 115 h 1069"/>
                <a:gd name="T12" fmla="*/ 1979 w 2076"/>
                <a:gd name="T13" fmla="*/ 65 h 1069"/>
                <a:gd name="T14" fmla="*/ 1926 w 2076"/>
                <a:gd name="T15" fmla="*/ 28 h 1069"/>
                <a:gd name="T16" fmla="*/ 1864 w 2076"/>
                <a:gd name="T17" fmla="*/ 6 h 1069"/>
                <a:gd name="T18" fmla="*/ 118 w 2076"/>
                <a:gd name="T19" fmla="*/ 0 h 1069"/>
                <a:gd name="T20" fmla="*/ 33 w 2076"/>
                <a:gd name="T21" fmla="*/ 21 h 1069"/>
                <a:gd name="T22" fmla="*/ 100 w 2076"/>
                <a:gd name="T23" fmla="*/ 91 h 1069"/>
                <a:gd name="T24" fmla="*/ 142 w 2076"/>
                <a:gd name="T25" fmla="*/ 183 h 1069"/>
                <a:gd name="T26" fmla="*/ 153 w 2076"/>
                <a:gd name="T27" fmla="*/ 288 h 1069"/>
                <a:gd name="T28" fmla="*/ 130 w 2076"/>
                <a:gd name="T29" fmla="*/ 387 h 1069"/>
                <a:gd name="T30" fmla="*/ 77 w 2076"/>
                <a:gd name="T31" fmla="*/ 473 h 1069"/>
                <a:gd name="T32" fmla="*/ 0 w 2076"/>
                <a:gd name="T33" fmla="*/ 535 h 1069"/>
                <a:gd name="T34" fmla="*/ 76 w 2076"/>
                <a:gd name="T35" fmla="*/ 594 h 1069"/>
                <a:gd name="T36" fmla="*/ 129 w 2076"/>
                <a:gd name="T37" fmla="*/ 678 h 1069"/>
                <a:gd name="T38" fmla="*/ 153 w 2076"/>
                <a:gd name="T39" fmla="*/ 779 h 1069"/>
                <a:gd name="T40" fmla="*/ 142 w 2076"/>
                <a:gd name="T41" fmla="*/ 885 h 1069"/>
                <a:gd name="T42" fmla="*/ 100 w 2076"/>
                <a:gd name="T43" fmla="*/ 977 h 1069"/>
                <a:gd name="T44" fmla="*/ 33 w 2076"/>
                <a:gd name="T45" fmla="*/ 1047 h 1069"/>
                <a:gd name="T46" fmla="*/ 69 w 2076"/>
                <a:gd name="T47" fmla="*/ 1069 h 1069"/>
                <a:gd name="T48" fmla="*/ 1864 w 2076"/>
                <a:gd name="T49" fmla="*/ 1063 h 1069"/>
                <a:gd name="T50" fmla="*/ 1926 w 2076"/>
                <a:gd name="T51" fmla="*/ 1040 h 1069"/>
                <a:gd name="T52" fmla="*/ 1979 w 2076"/>
                <a:gd name="T53" fmla="*/ 1003 h 1069"/>
                <a:gd name="T54" fmla="*/ 2023 w 2076"/>
                <a:gd name="T55" fmla="*/ 953 h 1069"/>
                <a:gd name="T56" fmla="*/ 2055 w 2076"/>
                <a:gd name="T57" fmla="*/ 894 h 1069"/>
                <a:gd name="T58" fmla="*/ 2073 w 2076"/>
                <a:gd name="T59" fmla="*/ 826 h 1069"/>
                <a:gd name="T60" fmla="*/ 2073 w 2076"/>
                <a:gd name="T61" fmla="*/ 743 h 1069"/>
                <a:gd name="T62" fmla="*/ 2047 w 2076"/>
                <a:gd name="T63" fmla="*/ 654 h 1069"/>
                <a:gd name="T64" fmla="*/ 1996 w 2076"/>
                <a:gd name="T65" fmla="*/ 579 h 1069"/>
                <a:gd name="T66" fmla="*/ 175 w 2076"/>
                <a:gd name="T67" fmla="*/ 70 h 1069"/>
                <a:gd name="T68" fmla="*/ 204 w 2076"/>
                <a:gd name="T69" fmla="*/ 146 h 1069"/>
                <a:gd name="T70" fmla="*/ 220 w 2076"/>
                <a:gd name="T71" fmla="*/ 289 h 1069"/>
                <a:gd name="T72" fmla="*/ 196 w 2076"/>
                <a:gd name="T73" fmla="*/ 416 h 1069"/>
                <a:gd name="T74" fmla="*/ 168 w 2076"/>
                <a:gd name="T75" fmla="*/ 478 h 1069"/>
                <a:gd name="T76" fmla="*/ 1829 w 2076"/>
                <a:gd name="T77" fmla="*/ 499 h 1069"/>
                <a:gd name="T78" fmla="*/ 1901 w 2076"/>
                <a:gd name="T79" fmla="*/ 472 h 1069"/>
                <a:gd name="T80" fmla="*/ 1974 w 2076"/>
                <a:gd name="T81" fmla="*/ 400 h 1069"/>
                <a:gd name="T82" fmla="*/ 2008 w 2076"/>
                <a:gd name="T83" fmla="*/ 315 h 1069"/>
                <a:gd name="T84" fmla="*/ 2010 w 2076"/>
                <a:gd name="T85" fmla="*/ 264 h 1069"/>
                <a:gd name="T86" fmla="*/ 1997 w 2076"/>
                <a:gd name="T87" fmla="*/ 215 h 1069"/>
                <a:gd name="T88" fmla="*/ 1946 w 2076"/>
                <a:gd name="T89" fmla="*/ 138 h 1069"/>
                <a:gd name="T90" fmla="*/ 1862 w 2076"/>
                <a:gd name="T91" fmla="*/ 81 h 1069"/>
                <a:gd name="T92" fmla="*/ 1806 w 2076"/>
                <a:gd name="T93" fmla="*/ 70 h 1069"/>
                <a:gd name="T94" fmla="*/ 192 w 2076"/>
                <a:gd name="T95" fmla="*/ 960 h 1069"/>
                <a:gd name="T96" fmla="*/ 218 w 2076"/>
                <a:gd name="T97" fmla="*/ 836 h 1069"/>
                <a:gd name="T98" fmla="*/ 206 w 2076"/>
                <a:gd name="T99" fmla="*/ 694 h 1069"/>
                <a:gd name="T100" fmla="*/ 165 w 2076"/>
                <a:gd name="T101" fmla="*/ 591 h 1069"/>
                <a:gd name="T102" fmla="*/ 1825 w 2076"/>
                <a:gd name="T103" fmla="*/ 569 h 1069"/>
                <a:gd name="T104" fmla="*/ 1898 w 2076"/>
                <a:gd name="T105" fmla="*/ 596 h 1069"/>
                <a:gd name="T106" fmla="*/ 1972 w 2076"/>
                <a:gd name="T107" fmla="*/ 669 h 1069"/>
                <a:gd name="T108" fmla="*/ 2008 w 2076"/>
                <a:gd name="T109" fmla="*/ 754 h 1069"/>
                <a:gd name="T110" fmla="*/ 2010 w 2076"/>
                <a:gd name="T111" fmla="*/ 805 h 1069"/>
                <a:gd name="T112" fmla="*/ 1997 w 2076"/>
                <a:gd name="T113" fmla="*/ 854 h 1069"/>
                <a:gd name="T114" fmla="*/ 1946 w 2076"/>
                <a:gd name="T115" fmla="*/ 931 h 1069"/>
                <a:gd name="T116" fmla="*/ 1862 w 2076"/>
                <a:gd name="T117" fmla="*/ 986 h 1069"/>
                <a:gd name="T118" fmla="*/ 1806 w 2076"/>
                <a:gd name="T119" fmla="*/ 997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76" h="1069">
                  <a:moveTo>
                    <a:pt x="1942" y="535"/>
                  </a:moveTo>
                  <a:lnTo>
                    <a:pt x="1956" y="525"/>
                  </a:lnTo>
                  <a:lnTo>
                    <a:pt x="1970" y="514"/>
                  </a:lnTo>
                  <a:lnTo>
                    <a:pt x="1984" y="502"/>
                  </a:lnTo>
                  <a:lnTo>
                    <a:pt x="1996" y="489"/>
                  </a:lnTo>
                  <a:lnTo>
                    <a:pt x="2008" y="476"/>
                  </a:lnTo>
                  <a:lnTo>
                    <a:pt x="2019" y="462"/>
                  </a:lnTo>
                  <a:lnTo>
                    <a:pt x="2029" y="447"/>
                  </a:lnTo>
                  <a:lnTo>
                    <a:pt x="2039" y="431"/>
                  </a:lnTo>
                  <a:lnTo>
                    <a:pt x="2047" y="415"/>
                  </a:lnTo>
                  <a:lnTo>
                    <a:pt x="2054" y="398"/>
                  </a:lnTo>
                  <a:lnTo>
                    <a:pt x="2061" y="380"/>
                  </a:lnTo>
                  <a:lnTo>
                    <a:pt x="2066" y="363"/>
                  </a:lnTo>
                  <a:lnTo>
                    <a:pt x="2070" y="344"/>
                  </a:lnTo>
                  <a:lnTo>
                    <a:pt x="2073" y="325"/>
                  </a:lnTo>
                  <a:lnTo>
                    <a:pt x="2075" y="305"/>
                  </a:lnTo>
                  <a:lnTo>
                    <a:pt x="2076" y="286"/>
                  </a:lnTo>
                  <a:lnTo>
                    <a:pt x="2075" y="271"/>
                  </a:lnTo>
                  <a:lnTo>
                    <a:pt x="2074" y="257"/>
                  </a:lnTo>
                  <a:lnTo>
                    <a:pt x="2073" y="243"/>
                  </a:lnTo>
                  <a:lnTo>
                    <a:pt x="2070" y="228"/>
                  </a:lnTo>
                  <a:lnTo>
                    <a:pt x="2067" y="214"/>
                  </a:lnTo>
                  <a:lnTo>
                    <a:pt x="2064" y="200"/>
                  </a:lnTo>
                  <a:lnTo>
                    <a:pt x="2060" y="187"/>
                  </a:lnTo>
                  <a:lnTo>
                    <a:pt x="2055" y="174"/>
                  </a:lnTo>
                  <a:lnTo>
                    <a:pt x="2049" y="162"/>
                  </a:lnTo>
                  <a:lnTo>
                    <a:pt x="2044" y="149"/>
                  </a:lnTo>
                  <a:lnTo>
                    <a:pt x="2037" y="138"/>
                  </a:lnTo>
                  <a:lnTo>
                    <a:pt x="2030" y="126"/>
                  </a:lnTo>
                  <a:lnTo>
                    <a:pt x="2023" y="115"/>
                  </a:lnTo>
                  <a:lnTo>
                    <a:pt x="2015" y="104"/>
                  </a:lnTo>
                  <a:lnTo>
                    <a:pt x="2007" y="93"/>
                  </a:lnTo>
                  <a:lnTo>
                    <a:pt x="1998" y="83"/>
                  </a:lnTo>
                  <a:lnTo>
                    <a:pt x="1989" y="74"/>
                  </a:lnTo>
                  <a:lnTo>
                    <a:pt x="1979" y="65"/>
                  </a:lnTo>
                  <a:lnTo>
                    <a:pt x="1969" y="56"/>
                  </a:lnTo>
                  <a:lnTo>
                    <a:pt x="1959" y="49"/>
                  </a:lnTo>
                  <a:lnTo>
                    <a:pt x="1948" y="41"/>
                  </a:lnTo>
                  <a:lnTo>
                    <a:pt x="1937" y="35"/>
                  </a:lnTo>
                  <a:lnTo>
                    <a:pt x="1926" y="28"/>
                  </a:lnTo>
                  <a:lnTo>
                    <a:pt x="1914" y="22"/>
                  </a:lnTo>
                  <a:lnTo>
                    <a:pt x="1902" y="17"/>
                  </a:lnTo>
                  <a:lnTo>
                    <a:pt x="1890" y="13"/>
                  </a:lnTo>
                  <a:lnTo>
                    <a:pt x="1877" y="9"/>
                  </a:lnTo>
                  <a:lnTo>
                    <a:pt x="1864" y="6"/>
                  </a:lnTo>
                  <a:lnTo>
                    <a:pt x="1851" y="3"/>
                  </a:lnTo>
                  <a:lnTo>
                    <a:pt x="1838" y="1"/>
                  </a:lnTo>
                  <a:lnTo>
                    <a:pt x="1825" y="0"/>
                  </a:lnTo>
                  <a:lnTo>
                    <a:pt x="1811" y="0"/>
                  </a:lnTo>
                  <a:lnTo>
                    <a:pt x="118" y="0"/>
                  </a:lnTo>
                  <a:lnTo>
                    <a:pt x="70" y="0"/>
                  </a:lnTo>
                  <a:lnTo>
                    <a:pt x="42" y="0"/>
                  </a:lnTo>
                  <a:lnTo>
                    <a:pt x="0" y="0"/>
                  </a:lnTo>
                  <a:lnTo>
                    <a:pt x="17" y="10"/>
                  </a:lnTo>
                  <a:lnTo>
                    <a:pt x="33" y="21"/>
                  </a:lnTo>
                  <a:lnTo>
                    <a:pt x="48" y="33"/>
                  </a:lnTo>
                  <a:lnTo>
                    <a:pt x="62" y="46"/>
                  </a:lnTo>
                  <a:lnTo>
                    <a:pt x="76" y="60"/>
                  </a:lnTo>
                  <a:lnTo>
                    <a:pt x="88" y="75"/>
                  </a:lnTo>
                  <a:lnTo>
                    <a:pt x="100" y="91"/>
                  </a:lnTo>
                  <a:lnTo>
                    <a:pt x="111" y="108"/>
                  </a:lnTo>
                  <a:lnTo>
                    <a:pt x="120" y="126"/>
                  </a:lnTo>
                  <a:lnTo>
                    <a:pt x="129" y="144"/>
                  </a:lnTo>
                  <a:lnTo>
                    <a:pt x="136" y="164"/>
                  </a:lnTo>
                  <a:lnTo>
                    <a:pt x="142" y="183"/>
                  </a:lnTo>
                  <a:lnTo>
                    <a:pt x="147" y="204"/>
                  </a:lnTo>
                  <a:lnTo>
                    <a:pt x="151" y="224"/>
                  </a:lnTo>
                  <a:lnTo>
                    <a:pt x="153" y="246"/>
                  </a:lnTo>
                  <a:lnTo>
                    <a:pt x="153" y="267"/>
                  </a:lnTo>
                  <a:lnTo>
                    <a:pt x="153" y="288"/>
                  </a:lnTo>
                  <a:lnTo>
                    <a:pt x="151" y="308"/>
                  </a:lnTo>
                  <a:lnTo>
                    <a:pt x="147" y="329"/>
                  </a:lnTo>
                  <a:lnTo>
                    <a:pt x="143" y="350"/>
                  </a:lnTo>
                  <a:lnTo>
                    <a:pt x="137" y="369"/>
                  </a:lnTo>
                  <a:lnTo>
                    <a:pt x="130" y="387"/>
                  </a:lnTo>
                  <a:lnTo>
                    <a:pt x="121" y="406"/>
                  </a:lnTo>
                  <a:lnTo>
                    <a:pt x="112" y="424"/>
                  </a:lnTo>
                  <a:lnTo>
                    <a:pt x="101" y="442"/>
                  </a:lnTo>
                  <a:lnTo>
                    <a:pt x="90" y="458"/>
                  </a:lnTo>
                  <a:lnTo>
                    <a:pt x="77" y="473"/>
                  </a:lnTo>
                  <a:lnTo>
                    <a:pt x="63" y="487"/>
                  </a:lnTo>
                  <a:lnTo>
                    <a:pt x="49" y="501"/>
                  </a:lnTo>
                  <a:lnTo>
                    <a:pt x="33" y="513"/>
                  </a:lnTo>
                  <a:lnTo>
                    <a:pt x="17" y="524"/>
                  </a:lnTo>
                  <a:lnTo>
                    <a:pt x="0" y="535"/>
                  </a:lnTo>
                  <a:lnTo>
                    <a:pt x="17" y="544"/>
                  </a:lnTo>
                  <a:lnTo>
                    <a:pt x="33" y="555"/>
                  </a:lnTo>
                  <a:lnTo>
                    <a:pt x="48" y="567"/>
                  </a:lnTo>
                  <a:lnTo>
                    <a:pt x="62" y="580"/>
                  </a:lnTo>
                  <a:lnTo>
                    <a:pt x="76" y="594"/>
                  </a:lnTo>
                  <a:lnTo>
                    <a:pt x="88" y="609"/>
                  </a:lnTo>
                  <a:lnTo>
                    <a:pt x="100" y="625"/>
                  </a:lnTo>
                  <a:lnTo>
                    <a:pt x="111" y="642"/>
                  </a:lnTo>
                  <a:lnTo>
                    <a:pt x="120" y="660"/>
                  </a:lnTo>
                  <a:lnTo>
                    <a:pt x="129" y="678"/>
                  </a:lnTo>
                  <a:lnTo>
                    <a:pt x="136" y="697"/>
                  </a:lnTo>
                  <a:lnTo>
                    <a:pt x="142" y="717"/>
                  </a:lnTo>
                  <a:lnTo>
                    <a:pt x="147" y="737"/>
                  </a:lnTo>
                  <a:lnTo>
                    <a:pt x="151" y="759"/>
                  </a:lnTo>
                  <a:lnTo>
                    <a:pt x="153" y="779"/>
                  </a:lnTo>
                  <a:lnTo>
                    <a:pt x="153" y="802"/>
                  </a:lnTo>
                  <a:lnTo>
                    <a:pt x="153" y="823"/>
                  </a:lnTo>
                  <a:lnTo>
                    <a:pt x="151" y="844"/>
                  </a:lnTo>
                  <a:lnTo>
                    <a:pt x="147" y="866"/>
                  </a:lnTo>
                  <a:lnTo>
                    <a:pt x="142" y="885"/>
                  </a:lnTo>
                  <a:lnTo>
                    <a:pt x="136" y="906"/>
                  </a:lnTo>
                  <a:lnTo>
                    <a:pt x="129" y="924"/>
                  </a:lnTo>
                  <a:lnTo>
                    <a:pt x="120" y="942"/>
                  </a:lnTo>
                  <a:lnTo>
                    <a:pt x="111" y="961"/>
                  </a:lnTo>
                  <a:lnTo>
                    <a:pt x="100" y="977"/>
                  </a:lnTo>
                  <a:lnTo>
                    <a:pt x="88" y="993"/>
                  </a:lnTo>
                  <a:lnTo>
                    <a:pt x="76" y="1008"/>
                  </a:lnTo>
                  <a:lnTo>
                    <a:pt x="62" y="1023"/>
                  </a:lnTo>
                  <a:lnTo>
                    <a:pt x="48" y="1035"/>
                  </a:lnTo>
                  <a:lnTo>
                    <a:pt x="33" y="1047"/>
                  </a:lnTo>
                  <a:lnTo>
                    <a:pt x="17" y="1058"/>
                  </a:lnTo>
                  <a:lnTo>
                    <a:pt x="0" y="1068"/>
                  </a:lnTo>
                  <a:lnTo>
                    <a:pt x="42" y="1068"/>
                  </a:lnTo>
                  <a:lnTo>
                    <a:pt x="69" y="1068"/>
                  </a:lnTo>
                  <a:lnTo>
                    <a:pt x="69" y="1069"/>
                  </a:lnTo>
                  <a:lnTo>
                    <a:pt x="1811" y="1069"/>
                  </a:lnTo>
                  <a:lnTo>
                    <a:pt x="1825" y="1068"/>
                  </a:lnTo>
                  <a:lnTo>
                    <a:pt x="1838" y="1067"/>
                  </a:lnTo>
                  <a:lnTo>
                    <a:pt x="1851" y="1065"/>
                  </a:lnTo>
                  <a:lnTo>
                    <a:pt x="1864" y="1063"/>
                  </a:lnTo>
                  <a:lnTo>
                    <a:pt x="1877" y="1059"/>
                  </a:lnTo>
                  <a:lnTo>
                    <a:pt x="1890" y="1056"/>
                  </a:lnTo>
                  <a:lnTo>
                    <a:pt x="1902" y="1051"/>
                  </a:lnTo>
                  <a:lnTo>
                    <a:pt x="1914" y="1046"/>
                  </a:lnTo>
                  <a:lnTo>
                    <a:pt x="1926" y="1040"/>
                  </a:lnTo>
                  <a:lnTo>
                    <a:pt x="1937" y="1034"/>
                  </a:lnTo>
                  <a:lnTo>
                    <a:pt x="1948" y="1027"/>
                  </a:lnTo>
                  <a:lnTo>
                    <a:pt x="1959" y="1019"/>
                  </a:lnTo>
                  <a:lnTo>
                    <a:pt x="1969" y="1012"/>
                  </a:lnTo>
                  <a:lnTo>
                    <a:pt x="1979" y="1003"/>
                  </a:lnTo>
                  <a:lnTo>
                    <a:pt x="1989" y="994"/>
                  </a:lnTo>
                  <a:lnTo>
                    <a:pt x="1998" y="985"/>
                  </a:lnTo>
                  <a:lnTo>
                    <a:pt x="2007" y="975"/>
                  </a:lnTo>
                  <a:lnTo>
                    <a:pt x="2015" y="964"/>
                  </a:lnTo>
                  <a:lnTo>
                    <a:pt x="2023" y="953"/>
                  </a:lnTo>
                  <a:lnTo>
                    <a:pt x="2030" y="942"/>
                  </a:lnTo>
                  <a:lnTo>
                    <a:pt x="2037" y="931"/>
                  </a:lnTo>
                  <a:lnTo>
                    <a:pt x="2044" y="919"/>
                  </a:lnTo>
                  <a:lnTo>
                    <a:pt x="2049" y="907"/>
                  </a:lnTo>
                  <a:lnTo>
                    <a:pt x="2055" y="894"/>
                  </a:lnTo>
                  <a:lnTo>
                    <a:pt x="2060" y="881"/>
                  </a:lnTo>
                  <a:lnTo>
                    <a:pt x="2064" y="868"/>
                  </a:lnTo>
                  <a:lnTo>
                    <a:pt x="2067" y="854"/>
                  </a:lnTo>
                  <a:lnTo>
                    <a:pt x="2070" y="840"/>
                  </a:lnTo>
                  <a:lnTo>
                    <a:pt x="2073" y="826"/>
                  </a:lnTo>
                  <a:lnTo>
                    <a:pt x="2074" y="812"/>
                  </a:lnTo>
                  <a:lnTo>
                    <a:pt x="2075" y="797"/>
                  </a:lnTo>
                  <a:lnTo>
                    <a:pt x="2076" y="782"/>
                  </a:lnTo>
                  <a:lnTo>
                    <a:pt x="2075" y="763"/>
                  </a:lnTo>
                  <a:lnTo>
                    <a:pt x="2073" y="743"/>
                  </a:lnTo>
                  <a:lnTo>
                    <a:pt x="2070" y="725"/>
                  </a:lnTo>
                  <a:lnTo>
                    <a:pt x="2066" y="706"/>
                  </a:lnTo>
                  <a:lnTo>
                    <a:pt x="2061" y="688"/>
                  </a:lnTo>
                  <a:lnTo>
                    <a:pt x="2054" y="670"/>
                  </a:lnTo>
                  <a:lnTo>
                    <a:pt x="2047" y="654"/>
                  </a:lnTo>
                  <a:lnTo>
                    <a:pt x="2039" y="637"/>
                  </a:lnTo>
                  <a:lnTo>
                    <a:pt x="2029" y="621"/>
                  </a:lnTo>
                  <a:lnTo>
                    <a:pt x="2019" y="606"/>
                  </a:lnTo>
                  <a:lnTo>
                    <a:pt x="2008" y="592"/>
                  </a:lnTo>
                  <a:lnTo>
                    <a:pt x="1996" y="579"/>
                  </a:lnTo>
                  <a:lnTo>
                    <a:pt x="1984" y="566"/>
                  </a:lnTo>
                  <a:lnTo>
                    <a:pt x="1970" y="554"/>
                  </a:lnTo>
                  <a:lnTo>
                    <a:pt x="1956" y="544"/>
                  </a:lnTo>
                  <a:lnTo>
                    <a:pt x="1942" y="535"/>
                  </a:lnTo>
                  <a:close/>
                  <a:moveTo>
                    <a:pt x="175" y="70"/>
                  </a:moveTo>
                  <a:lnTo>
                    <a:pt x="181" y="82"/>
                  </a:lnTo>
                  <a:lnTo>
                    <a:pt x="186" y="94"/>
                  </a:lnTo>
                  <a:lnTo>
                    <a:pt x="191" y="107"/>
                  </a:lnTo>
                  <a:lnTo>
                    <a:pt x="196" y="120"/>
                  </a:lnTo>
                  <a:lnTo>
                    <a:pt x="204" y="146"/>
                  </a:lnTo>
                  <a:lnTo>
                    <a:pt x="211" y="174"/>
                  </a:lnTo>
                  <a:lnTo>
                    <a:pt x="216" y="202"/>
                  </a:lnTo>
                  <a:lnTo>
                    <a:pt x="219" y="231"/>
                  </a:lnTo>
                  <a:lnTo>
                    <a:pt x="220" y="260"/>
                  </a:lnTo>
                  <a:lnTo>
                    <a:pt x="220" y="289"/>
                  </a:lnTo>
                  <a:lnTo>
                    <a:pt x="217" y="317"/>
                  </a:lnTo>
                  <a:lnTo>
                    <a:pt x="214" y="346"/>
                  </a:lnTo>
                  <a:lnTo>
                    <a:pt x="208" y="374"/>
                  </a:lnTo>
                  <a:lnTo>
                    <a:pt x="201" y="402"/>
                  </a:lnTo>
                  <a:lnTo>
                    <a:pt x="196" y="416"/>
                  </a:lnTo>
                  <a:lnTo>
                    <a:pt x="191" y="429"/>
                  </a:lnTo>
                  <a:lnTo>
                    <a:pt x="186" y="442"/>
                  </a:lnTo>
                  <a:lnTo>
                    <a:pt x="180" y="453"/>
                  </a:lnTo>
                  <a:lnTo>
                    <a:pt x="174" y="466"/>
                  </a:lnTo>
                  <a:lnTo>
                    <a:pt x="168" y="478"/>
                  </a:lnTo>
                  <a:lnTo>
                    <a:pt x="161" y="489"/>
                  </a:lnTo>
                  <a:lnTo>
                    <a:pt x="153" y="500"/>
                  </a:lnTo>
                  <a:lnTo>
                    <a:pt x="1810" y="500"/>
                  </a:lnTo>
                  <a:lnTo>
                    <a:pt x="1819" y="500"/>
                  </a:lnTo>
                  <a:lnTo>
                    <a:pt x="1829" y="499"/>
                  </a:lnTo>
                  <a:lnTo>
                    <a:pt x="1838" y="498"/>
                  </a:lnTo>
                  <a:lnTo>
                    <a:pt x="1847" y="496"/>
                  </a:lnTo>
                  <a:lnTo>
                    <a:pt x="1865" y="489"/>
                  </a:lnTo>
                  <a:lnTo>
                    <a:pt x="1883" y="482"/>
                  </a:lnTo>
                  <a:lnTo>
                    <a:pt x="1901" y="472"/>
                  </a:lnTo>
                  <a:lnTo>
                    <a:pt x="1917" y="460"/>
                  </a:lnTo>
                  <a:lnTo>
                    <a:pt x="1933" y="447"/>
                  </a:lnTo>
                  <a:lnTo>
                    <a:pt x="1948" y="433"/>
                  </a:lnTo>
                  <a:lnTo>
                    <a:pt x="1961" y="417"/>
                  </a:lnTo>
                  <a:lnTo>
                    <a:pt x="1974" y="400"/>
                  </a:lnTo>
                  <a:lnTo>
                    <a:pt x="1984" y="382"/>
                  </a:lnTo>
                  <a:lnTo>
                    <a:pt x="1994" y="364"/>
                  </a:lnTo>
                  <a:lnTo>
                    <a:pt x="2001" y="344"/>
                  </a:lnTo>
                  <a:lnTo>
                    <a:pt x="2007" y="325"/>
                  </a:lnTo>
                  <a:lnTo>
                    <a:pt x="2008" y="315"/>
                  </a:lnTo>
                  <a:lnTo>
                    <a:pt x="2010" y="304"/>
                  </a:lnTo>
                  <a:lnTo>
                    <a:pt x="2011" y="294"/>
                  </a:lnTo>
                  <a:lnTo>
                    <a:pt x="2011" y="285"/>
                  </a:lnTo>
                  <a:lnTo>
                    <a:pt x="2011" y="275"/>
                  </a:lnTo>
                  <a:lnTo>
                    <a:pt x="2010" y="264"/>
                  </a:lnTo>
                  <a:lnTo>
                    <a:pt x="2008" y="254"/>
                  </a:lnTo>
                  <a:lnTo>
                    <a:pt x="2006" y="245"/>
                  </a:lnTo>
                  <a:lnTo>
                    <a:pt x="2004" y="235"/>
                  </a:lnTo>
                  <a:lnTo>
                    <a:pt x="2001" y="225"/>
                  </a:lnTo>
                  <a:lnTo>
                    <a:pt x="1997" y="215"/>
                  </a:lnTo>
                  <a:lnTo>
                    <a:pt x="1993" y="206"/>
                  </a:lnTo>
                  <a:lnTo>
                    <a:pt x="1984" y="187"/>
                  </a:lnTo>
                  <a:lnTo>
                    <a:pt x="1972" y="170"/>
                  </a:lnTo>
                  <a:lnTo>
                    <a:pt x="1960" y="153"/>
                  </a:lnTo>
                  <a:lnTo>
                    <a:pt x="1946" y="138"/>
                  </a:lnTo>
                  <a:lnTo>
                    <a:pt x="1931" y="124"/>
                  </a:lnTo>
                  <a:lnTo>
                    <a:pt x="1915" y="111"/>
                  </a:lnTo>
                  <a:lnTo>
                    <a:pt x="1898" y="99"/>
                  </a:lnTo>
                  <a:lnTo>
                    <a:pt x="1880" y="89"/>
                  </a:lnTo>
                  <a:lnTo>
                    <a:pt x="1862" y="81"/>
                  </a:lnTo>
                  <a:lnTo>
                    <a:pt x="1844" y="76"/>
                  </a:lnTo>
                  <a:lnTo>
                    <a:pt x="1834" y="74"/>
                  </a:lnTo>
                  <a:lnTo>
                    <a:pt x="1825" y="72"/>
                  </a:lnTo>
                  <a:lnTo>
                    <a:pt x="1816" y="72"/>
                  </a:lnTo>
                  <a:lnTo>
                    <a:pt x="1806" y="70"/>
                  </a:lnTo>
                  <a:lnTo>
                    <a:pt x="175" y="70"/>
                  </a:lnTo>
                  <a:close/>
                  <a:moveTo>
                    <a:pt x="175" y="997"/>
                  </a:moveTo>
                  <a:lnTo>
                    <a:pt x="181" y="985"/>
                  </a:lnTo>
                  <a:lnTo>
                    <a:pt x="187" y="972"/>
                  </a:lnTo>
                  <a:lnTo>
                    <a:pt x="192" y="960"/>
                  </a:lnTo>
                  <a:lnTo>
                    <a:pt x="197" y="947"/>
                  </a:lnTo>
                  <a:lnTo>
                    <a:pt x="205" y="920"/>
                  </a:lnTo>
                  <a:lnTo>
                    <a:pt x="211" y="893"/>
                  </a:lnTo>
                  <a:lnTo>
                    <a:pt x="215" y="865"/>
                  </a:lnTo>
                  <a:lnTo>
                    <a:pt x="218" y="836"/>
                  </a:lnTo>
                  <a:lnTo>
                    <a:pt x="219" y="807"/>
                  </a:lnTo>
                  <a:lnTo>
                    <a:pt x="218" y="778"/>
                  </a:lnTo>
                  <a:lnTo>
                    <a:pt x="216" y="750"/>
                  </a:lnTo>
                  <a:lnTo>
                    <a:pt x="212" y="721"/>
                  </a:lnTo>
                  <a:lnTo>
                    <a:pt x="206" y="694"/>
                  </a:lnTo>
                  <a:lnTo>
                    <a:pt x="198" y="666"/>
                  </a:lnTo>
                  <a:lnTo>
                    <a:pt x="189" y="640"/>
                  </a:lnTo>
                  <a:lnTo>
                    <a:pt x="178" y="615"/>
                  </a:lnTo>
                  <a:lnTo>
                    <a:pt x="171" y="603"/>
                  </a:lnTo>
                  <a:lnTo>
                    <a:pt x="165" y="591"/>
                  </a:lnTo>
                  <a:lnTo>
                    <a:pt x="158" y="579"/>
                  </a:lnTo>
                  <a:lnTo>
                    <a:pt x="150" y="568"/>
                  </a:lnTo>
                  <a:lnTo>
                    <a:pt x="1806" y="568"/>
                  </a:lnTo>
                  <a:lnTo>
                    <a:pt x="1816" y="568"/>
                  </a:lnTo>
                  <a:lnTo>
                    <a:pt x="1825" y="569"/>
                  </a:lnTo>
                  <a:lnTo>
                    <a:pt x="1834" y="571"/>
                  </a:lnTo>
                  <a:lnTo>
                    <a:pt x="1844" y="574"/>
                  </a:lnTo>
                  <a:lnTo>
                    <a:pt x="1862" y="579"/>
                  </a:lnTo>
                  <a:lnTo>
                    <a:pt x="1880" y="587"/>
                  </a:lnTo>
                  <a:lnTo>
                    <a:pt x="1898" y="596"/>
                  </a:lnTo>
                  <a:lnTo>
                    <a:pt x="1915" y="608"/>
                  </a:lnTo>
                  <a:lnTo>
                    <a:pt x="1931" y="621"/>
                  </a:lnTo>
                  <a:lnTo>
                    <a:pt x="1946" y="636"/>
                  </a:lnTo>
                  <a:lnTo>
                    <a:pt x="1960" y="651"/>
                  </a:lnTo>
                  <a:lnTo>
                    <a:pt x="1972" y="669"/>
                  </a:lnTo>
                  <a:lnTo>
                    <a:pt x="1984" y="687"/>
                  </a:lnTo>
                  <a:lnTo>
                    <a:pt x="1993" y="706"/>
                  </a:lnTo>
                  <a:lnTo>
                    <a:pt x="2001" y="725"/>
                  </a:lnTo>
                  <a:lnTo>
                    <a:pt x="2006" y="744"/>
                  </a:lnTo>
                  <a:lnTo>
                    <a:pt x="2008" y="754"/>
                  </a:lnTo>
                  <a:lnTo>
                    <a:pt x="2010" y="765"/>
                  </a:lnTo>
                  <a:lnTo>
                    <a:pt x="2011" y="775"/>
                  </a:lnTo>
                  <a:lnTo>
                    <a:pt x="2011" y="785"/>
                  </a:lnTo>
                  <a:lnTo>
                    <a:pt x="2011" y="794"/>
                  </a:lnTo>
                  <a:lnTo>
                    <a:pt x="2010" y="805"/>
                  </a:lnTo>
                  <a:lnTo>
                    <a:pt x="2008" y="815"/>
                  </a:lnTo>
                  <a:lnTo>
                    <a:pt x="2006" y="825"/>
                  </a:lnTo>
                  <a:lnTo>
                    <a:pt x="2004" y="834"/>
                  </a:lnTo>
                  <a:lnTo>
                    <a:pt x="2001" y="844"/>
                  </a:lnTo>
                  <a:lnTo>
                    <a:pt x="1997" y="854"/>
                  </a:lnTo>
                  <a:lnTo>
                    <a:pt x="1993" y="863"/>
                  </a:lnTo>
                  <a:lnTo>
                    <a:pt x="1984" y="881"/>
                  </a:lnTo>
                  <a:lnTo>
                    <a:pt x="1972" y="899"/>
                  </a:lnTo>
                  <a:lnTo>
                    <a:pt x="1960" y="915"/>
                  </a:lnTo>
                  <a:lnTo>
                    <a:pt x="1946" y="931"/>
                  </a:lnTo>
                  <a:lnTo>
                    <a:pt x="1931" y="945"/>
                  </a:lnTo>
                  <a:lnTo>
                    <a:pt x="1915" y="958"/>
                  </a:lnTo>
                  <a:lnTo>
                    <a:pt x="1898" y="968"/>
                  </a:lnTo>
                  <a:lnTo>
                    <a:pt x="1880" y="978"/>
                  </a:lnTo>
                  <a:lnTo>
                    <a:pt x="1862" y="986"/>
                  </a:lnTo>
                  <a:lnTo>
                    <a:pt x="1844" y="991"/>
                  </a:lnTo>
                  <a:lnTo>
                    <a:pt x="1834" y="993"/>
                  </a:lnTo>
                  <a:lnTo>
                    <a:pt x="1825" y="995"/>
                  </a:lnTo>
                  <a:lnTo>
                    <a:pt x="1816" y="995"/>
                  </a:lnTo>
                  <a:lnTo>
                    <a:pt x="1806" y="997"/>
                  </a:lnTo>
                  <a:lnTo>
                    <a:pt x="175" y="997"/>
                  </a:lnTo>
                  <a:close/>
                </a:path>
              </a:pathLst>
            </a:custGeom>
            <a:solidFill>
              <a:srgbClr val="2B2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476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Roland Zimek</cp:lastModifiedBy>
  <cp:revision>9</cp:revision>
  <dcterms:modified xsi:type="dcterms:W3CDTF">2023-09-01T10:05:08Z</dcterms:modified>
</cp:coreProperties>
</file>